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handoutMasterIdLst>
    <p:handoutMasterId r:id="rId42"/>
  </p:handoutMasterIdLst>
  <p:sldIdLst>
    <p:sldId id="256" r:id="rId2"/>
    <p:sldId id="309" r:id="rId3"/>
    <p:sldId id="387" r:id="rId4"/>
    <p:sldId id="369" r:id="rId5"/>
    <p:sldId id="396" r:id="rId6"/>
    <p:sldId id="398" r:id="rId7"/>
    <p:sldId id="395" r:id="rId8"/>
    <p:sldId id="406" r:id="rId9"/>
    <p:sldId id="371" r:id="rId10"/>
    <p:sldId id="400" r:id="rId11"/>
    <p:sldId id="401" r:id="rId12"/>
    <p:sldId id="402" r:id="rId13"/>
    <p:sldId id="403" r:id="rId14"/>
    <p:sldId id="404" r:id="rId15"/>
    <p:sldId id="407" r:id="rId16"/>
    <p:sldId id="394" r:id="rId17"/>
    <p:sldId id="383" r:id="rId18"/>
    <p:sldId id="381" r:id="rId19"/>
    <p:sldId id="389" r:id="rId20"/>
    <p:sldId id="384" r:id="rId21"/>
    <p:sldId id="390" r:id="rId22"/>
    <p:sldId id="385" r:id="rId23"/>
    <p:sldId id="386" r:id="rId24"/>
    <p:sldId id="392" r:id="rId25"/>
    <p:sldId id="391" r:id="rId26"/>
    <p:sldId id="393" r:id="rId27"/>
    <p:sldId id="409" r:id="rId28"/>
    <p:sldId id="380" r:id="rId29"/>
    <p:sldId id="370" r:id="rId30"/>
    <p:sldId id="372" r:id="rId31"/>
    <p:sldId id="405" r:id="rId32"/>
    <p:sldId id="397" r:id="rId33"/>
    <p:sldId id="378" r:id="rId34"/>
    <p:sldId id="374" r:id="rId35"/>
    <p:sldId id="375" r:id="rId36"/>
    <p:sldId id="377" r:id="rId37"/>
    <p:sldId id="376" r:id="rId38"/>
    <p:sldId id="410" r:id="rId39"/>
    <p:sldId id="302" r:id="rId40"/>
  </p:sldIdLst>
  <p:sldSz cx="12192000" cy="6858000"/>
  <p:notesSz cx="6797675" cy="9926638"/>
  <p:defaultText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840" userDrawn="1">
          <p15:clr>
            <a:srgbClr val="A4A3A4"/>
          </p15:clr>
        </p15:guide>
        <p15:guide id="3" orient="horz" pos="19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8517"/>
    <a:srgbClr val="2337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80392" autoAdjust="0"/>
  </p:normalViewPr>
  <p:slideViewPr>
    <p:cSldViewPr snapToGrid="0">
      <p:cViewPr varScale="1">
        <p:scale>
          <a:sx n="100" d="100"/>
          <a:sy n="100" d="100"/>
        </p:scale>
        <p:origin x="1104" y="58"/>
      </p:cViewPr>
      <p:guideLst>
        <p:guide pos="840"/>
        <p:guide orient="horz" pos="1968"/>
      </p:guideLst>
    </p:cSldViewPr>
  </p:slideViewPr>
  <p:outlineViewPr>
    <p:cViewPr>
      <p:scale>
        <a:sx n="33" d="100"/>
        <a:sy n="33" d="100"/>
      </p:scale>
      <p:origin x="0" y="-642"/>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00" d="100"/>
          <a:sy n="100" d="100"/>
        </p:scale>
        <p:origin x="3486" y="-61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50F62E3-41A1-495D-A4AB-E79E21815B27}"/>
              </a:ext>
            </a:extLst>
          </p:cNvPr>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cs-CZ"/>
          </a:p>
        </p:txBody>
      </p:sp>
      <p:sp>
        <p:nvSpPr>
          <p:cNvPr id="3" name="Date Placeholder 2">
            <a:extLst>
              <a:ext uri="{FF2B5EF4-FFF2-40B4-BE49-F238E27FC236}">
                <a16:creationId xmlns:a16="http://schemas.microsoft.com/office/drawing/2014/main" id="{88CA2F4F-99D3-459F-8D77-C00791FE827F}"/>
              </a:ext>
            </a:extLst>
          </p:cNvPr>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A7DA2639-1874-4B3D-8074-2AE8AD91B08D}" type="datetimeFigureOut">
              <a:rPr lang="cs-CZ" smtClean="0"/>
              <a:t>11.12.2023</a:t>
            </a:fld>
            <a:endParaRPr lang="cs-CZ"/>
          </a:p>
        </p:txBody>
      </p:sp>
      <p:sp>
        <p:nvSpPr>
          <p:cNvPr id="4" name="Footer Placeholder 3">
            <a:extLst>
              <a:ext uri="{FF2B5EF4-FFF2-40B4-BE49-F238E27FC236}">
                <a16:creationId xmlns:a16="http://schemas.microsoft.com/office/drawing/2014/main" id="{2098564D-45CE-4DE8-AD0E-1733D92B8223}"/>
              </a:ext>
            </a:extLst>
          </p:cNvPr>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cs-CZ"/>
          </a:p>
        </p:txBody>
      </p:sp>
      <p:sp>
        <p:nvSpPr>
          <p:cNvPr id="5" name="Slide Number Placeholder 4">
            <a:extLst>
              <a:ext uri="{FF2B5EF4-FFF2-40B4-BE49-F238E27FC236}">
                <a16:creationId xmlns:a16="http://schemas.microsoft.com/office/drawing/2014/main" id="{A6210D49-7DAF-4866-B053-27FD41A6E212}"/>
              </a:ext>
            </a:extLst>
          </p:cNvPr>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8889B570-9545-4CE4-90E2-7BC80CEA18C2}" type="slidenum">
              <a:rPr lang="cs-CZ" smtClean="0"/>
              <a:t>‹#›</a:t>
            </a:fld>
            <a:endParaRPr lang="cs-CZ"/>
          </a:p>
        </p:txBody>
      </p:sp>
    </p:spTree>
    <p:extLst>
      <p:ext uri="{BB962C8B-B14F-4D97-AF65-F5344CB8AC3E}">
        <p14:creationId xmlns:p14="http://schemas.microsoft.com/office/powerpoint/2010/main" val="1207084630"/>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2.jpeg>
</file>

<file path=ppt/media/image13.png>
</file>

<file path=ppt/media/image14.jpeg>
</file>

<file path=ppt/media/image15.png>
</file>

<file path=ppt/media/image2.png>
</file>

<file path=ppt/media/image23.png>
</file>

<file path=ppt/media/image24.png>
</file>

<file path=ppt/media/image25.png>
</file>

<file path=ppt/media/image26.png>
</file>

<file path=ppt/media/image27.jpeg>
</file>

<file path=ppt/media/image28.png>
</file>

<file path=ppt/media/image3.png>
</file>

<file path=ppt/media/image4.png>
</file>

<file path=ppt/media/image5.png>
</file>

<file path=ppt/media/image6.png>
</file>

<file path=ppt/media/image7.png>
</file>

<file path=ppt/media/image8.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0CBF9E2D-ABE8-4715-ACEE-3A21AD335CA9}" type="datetimeFigureOut">
              <a:rPr lang="cs-CZ" smtClean="0"/>
              <a:t>11.12.2023</a:t>
            </a:fld>
            <a:endParaRPr lang="cs-CZ"/>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DD42786B-7EAB-4796-A3C3-3241E5BD8FC9}" type="slidenum">
              <a:rPr lang="cs-CZ" smtClean="0"/>
              <a:t>‹#›</a:t>
            </a:fld>
            <a:endParaRPr lang="cs-CZ"/>
          </a:p>
        </p:txBody>
      </p:sp>
    </p:spTree>
    <p:extLst>
      <p:ext uri="{BB962C8B-B14F-4D97-AF65-F5344CB8AC3E}">
        <p14:creationId xmlns:p14="http://schemas.microsoft.com/office/powerpoint/2010/main" val="895854207"/>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s-CZ"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a:t>
            </a:fld>
            <a:endParaRPr lang="cs-CZ"/>
          </a:p>
        </p:txBody>
      </p:sp>
    </p:spTree>
    <p:extLst>
      <p:ext uri="{BB962C8B-B14F-4D97-AF65-F5344CB8AC3E}">
        <p14:creationId xmlns:p14="http://schemas.microsoft.com/office/powerpoint/2010/main" val="2822810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10</a:t>
            </a:fld>
            <a:endParaRPr lang="cs-CZ"/>
          </a:p>
        </p:txBody>
      </p:sp>
    </p:spTree>
    <p:extLst>
      <p:ext uri="{BB962C8B-B14F-4D97-AF65-F5344CB8AC3E}">
        <p14:creationId xmlns:p14="http://schemas.microsoft.com/office/powerpoint/2010/main" val="4016312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11</a:t>
            </a:fld>
            <a:endParaRPr lang="cs-CZ"/>
          </a:p>
        </p:txBody>
      </p:sp>
    </p:spTree>
    <p:extLst>
      <p:ext uri="{BB962C8B-B14F-4D97-AF65-F5344CB8AC3E}">
        <p14:creationId xmlns:p14="http://schemas.microsoft.com/office/powerpoint/2010/main" val="2982934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12</a:t>
            </a:fld>
            <a:endParaRPr lang="cs-CZ"/>
          </a:p>
        </p:txBody>
      </p:sp>
    </p:spTree>
    <p:extLst>
      <p:ext uri="{BB962C8B-B14F-4D97-AF65-F5344CB8AC3E}">
        <p14:creationId xmlns:p14="http://schemas.microsoft.com/office/powerpoint/2010/main" val="242359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13</a:t>
            </a:fld>
            <a:endParaRPr lang="cs-CZ"/>
          </a:p>
        </p:txBody>
      </p:sp>
    </p:spTree>
    <p:extLst>
      <p:ext uri="{BB962C8B-B14F-4D97-AF65-F5344CB8AC3E}">
        <p14:creationId xmlns:p14="http://schemas.microsoft.com/office/powerpoint/2010/main" val="4142027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14</a:t>
            </a:fld>
            <a:endParaRPr lang="cs-CZ"/>
          </a:p>
        </p:txBody>
      </p:sp>
    </p:spTree>
    <p:extLst>
      <p:ext uri="{BB962C8B-B14F-4D97-AF65-F5344CB8AC3E}">
        <p14:creationId xmlns:p14="http://schemas.microsoft.com/office/powerpoint/2010/main" val="665360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15</a:t>
            </a:fld>
            <a:endParaRPr lang="cs-CZ"/>
          </a:p>
        </p:txBody>
      </p:sp>
    </p:spTree>
    <p:extLst>
      <p:ext uri="{BB962C8B-B14F-4D97-AF65-F5344CB8AC3E}">
        <p14:creationId xmlns:p14="http://schemas.microsoft.com/office/powerpoint/2010/main" val="9354040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16</a:t>
            </a:fld>
            <a:endParaRPr lang="cs-CZ"/>
          </a:p>
        </p:txBody>
      </p:sp>
    </p:spTree>
    <p:extLst>
      <p:ext uri="{BB962C8B-B14F-4D97-AF65-F5344CB8AC3E}">
        <p14:creationId xmlns:p14="http://schemas.microsoft.com/office/powerpoint/2010/main" val="20999030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17</a:t>
            </a:fld>
            <a:endParaRPr lang="cs-CZ"/>
          </a:p>
        </p:txBody>
      </p:sp>
    </p:spTree>
    <p:extLst>
      <p:ext uri="{BB962C8B-B14F-4D97-AF65-F5344CB8AC3E}">
        <p14:creationId xmlns:p14="http://schemas.microsoft.com/office/powerpoint/2010/main" val="37273221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18</a:t>
            </a:fld>
            <a:endParaRPr lang="cs-CZ"/>
          </a:p>
        </p:txBody>
      </p:sp>
    </p:spTree>
    <p:extLst>
      <p:ext uri="{BB962C8B-B14F-4D97-AF65-F5344CB8AC3E}">
        <p14:creationId xmlns:p14="http://schemas.microsoft.com/office/powerpoint/2010/main" val="25450863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19</a:t>
            </a:fld>
            <a:endParaRPr lang="cs-CZ"/>
          </a:p>
        </p:txBody>
      </p:sp>
    </p:spTree>
    <p:extLst>
      <p:ext uri="{BB962C8B-B14F-4D97-AF65-F5344CB8AC3E}">
        <p14:creationId xmlns:p14="http://schemas.microsoft.com/office/powerpoint/2010/main" val="3793952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a:t>
            </a:fld>
            <a:endParaRPr lang="cs-CZ"/>
          </a:p>
        </p:txBody>
      </p:sp>
    </p:spTree>
    <p:extLst>
      <p:ext uri="{BB962C8B-B14F-4D97-AF65-F5344CB8AC3E}">
        <p14:creationId xmlns:p14="http://schemas.microsoft.com/office/powerpoint/2010/main" val="31206240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20</a:t>
            </a:fld>
            <a:endParaRPr lang="cs-CZ"/>
          </a:p>
        </p:txBody>
      </p:sp>
    </p:spTree>
    <p:extLst>
      <p:ext uri="{BB962C8B-B14F-4D97-AF65-F5344CB8AC3E}">
        <p14:creationId xmlns:p14="http://schemas.microsoft.com/office/powerpoint/2010/main" val="5433952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21</a:t>
            </a:fld>
            <a:endParaRPr lang="cs-CZ"/>
          </a:p>
        </p:txBody>
      </p:sp>
    </p:spTree>
    <p:extLst>
      <p:ext uri="{BB962C8B-B14F-4D97-AF65-F5344CB8AC3E}">
        <p14:creationId xmlns:p14="http://schemas.microsoft.com/office/powerpoint/2010/main" val="8680578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22</a:t>
            </a:fld>
            <a:endParaRPr lang="cs-CZ"/>
          </a:p>
        </p:txBody>
      </p:sp>
    </p:spTree>
    <p:extLst>
      <p:ext uri="{BB962C8B-B14F-4D97-AF65-F5344CB8AC3E}">
        <p14:creationId xmlns:p14="http://schemas.microsoft.com/office/powerpoint/2010/main" val="26172521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23</a:t>
            </a:fld>
            <a:endParaRPr lang="cs-CZ"/>
          </a:p>
        </p:txBody>
      </p:sp>
    </p:spTree>
    <p:extLst>
      <p:ext uri="{BB962C8B-B14F-4D97-AF65-F5344CB8AC3E}">
        <p14:creationId xmlns:p14="http://schemas.microsoft.com/office/powerpoint/2010/main" val="39766495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24</a:t>
            </a:fld>
            <a:endParaRPr lang="cs-CZ"/>
          </a:p>
        </p:txBody>
      </p:sp>
    </p:spTree>
    <p:extLst>
      <p:ext uri="{BB962C8B-B14F-4D97-AF65-F5344CB8AC3E}">
        <p14:creationId xmlns:p14="http://schemas.microsoft.com/office/powerpoint/2010/main" val="40711202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25</a:t>
            </a:fld>
            <a:endParaRPr lang="cs-CZ"/>
          </a:p>
        </p:txBody>
      </p:sp>
    </p:spTree>
    <p:extLst>
      <p:ext uri="{BB962C8B-B14F-4D97-AF65-F5344CB8AC3E}">
        <p14:creationId xmlns:p14="http://schemas.microsoft.com/office/powerpoint/2010/main" val="29715549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26</a:t>
            </a:fld>
            <a:endParaRPr lang="cs-CZ"/>
          </a:p>
        </p:txBody>
      </p:sp>
    </p:spTree>
    <p:extLst>
      <p:ext uri="{BB962C8B-B14F-4D97-AF65-F5344CB8AC3E}">
        <p14:creationId xmlns:p14="http://schemas.microsoft.com/office/powerpoint/2010/main" val="21045219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27</a:t>
            </a:fld>
            <a:endParaRPr lang="cs-CZ"/>
          </a:p>
        </p:txBody>
      </p:sp>
    </p:spTree>
    <p:extLst>
      <p:ext uri="{BB962C8B-B14F-4D97-AF65-F5344CB8AC3E}">
        <p14:creationId xmlns:p14="http://schemas.microsoft.com/office/powerpoint/2010/main" val="16269455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28</a:t>
            </a:fld>
            <a:endParaRPr lang="cs-CZ"/>
          </a:p>
        </p:txBody>
      </p:sp>
    </p:spTree>
    <p:extLst>
      <p:ext uri="{BB962C8B-B14F-4D97-AF65-F5344CB8AC3E}">
        <p14:creationId xmlns:p14="http://schemas.microsoft.com/office/powerpoint/2010/main" val="30008526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29</a:t>
            </a:fld>
            <a:endParaRPr lang="cs-CZ"/>
          </a:p>
        </p:txBody>
      </p:sp>
    </p:spTree>
    <p:extLst>
      <p:ext uri="{BB962C8B-B14F-4D97-AF65-F5344CB8AC3E}">
        <p14:creationId xmlns:p14="http://schemas.microsoft.com/office/powerpoint/2010/main" val="2750553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a:t>
            </a:fld>
            <a:endParaRPr lang="cs-CZ"/>
          </a:p>
        </p:txBody>
      </p:sp>
    </p:spTree>
    <p:extLst>
      <p:ext uri="{BB962C8B-B14F-4D97-AF65-F5344CB8AC3E}">
        <p14:creationId xmlns:p14="http://schemas.microsoft.com/office/powerpoint/2010/main" val="34675832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30</a:t>
            </a:fld>
            <a:endParaRPr lang="cs-CZ"/>
          </a:p>
        </p:txBody>
      </p:sp>
    </p:spTree>
    <p:extLst>
      <p:ext uri="{BB962C8B-B14F-4D97-AF65-F5344CB8AC3E}">
        <p14:creationId xmlns:p14="http://schemas.microsoft.com/office/powerpoint/2010/main" val="18838347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31</a:t>
            </a:fld>
            <a:endParaRPr lang="cs-CZ"/>
          </a:p>
        </p:txBody>
      </p:sp>
    </p:spTree>
    <p:extLst>
      <p:ext uri="{BB962C8B-B14F-4D97-AF65-F5344CB8AC3E}">
        <p14:creationId xmlns:p14="http://schemas.microsoft.com/office/powerpoint/2010/main" val="3054938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32</a:t>
            </a:fld>
            <a:endParaRPr lang="cs-CZ"/>
          </a:p>
        </p:txBody>
      </p:sp>
    </p:spTree>
    <p:extLst>
      <p:ext uri="{BB962C8B-B14F-4D97-AF65-F5344CB8AC3E}">
        <p14:creationId xmlns:p14="http://schemas.microsoft.com/office/powerpoint/2010/main" val="42255150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33</a:t>
            </a:fld>
            <a:endParaRPr lang="cs-CZ"/>
          </a:p>
        </p:txBody>
      </p:sp>
    </p:spTree>
    <p:extLst>
      <p:ext uri="{BB962C8B-B14F-4D97-AF65-F5344CB8AC3E}">
        <p14:creationId xmlns:p14="http://schemas.microsoft.com/office/powerpoint/2010/main" val="30861229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34</a:t>
            </a:fld>
            <a:endParaRPr lang="cs-CZ"/>
          </a:p>
        </p:txBody>
      </p:sp>
    </p:spTree>
    <p:extLst>
      <p:ext uri="{BB962C8B-B14F-4D97-AF65-F5344CB8AC3E}">
        <p14:creationId xmlns:p14="http://schemas.microsoft.com/office/powerpoint/2010/main" val="38248867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35</a:t>
            </a:fld>
            <a:endParaRPr lang="cs-CZ"/>
          </a:p>
        </p:txBody>
      </p:sp>
    </p:spTree>
    <p:extLst>
      <p:ext uri="{BB962C8B-B14F-4D97-AF65-F5344CB8AC3E}">
        <p14:creationId xmlns:p14="http://schemas.microsoft.com/office/powerpoint/2010/main" val="17452137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36</a:t>
            </a:fld>
            <a:endParaRPr lang="cs-CZ"/>
          </a:p>
        </p:txBody>
      </p:sp>
    </p:spTree>
    <p:extLst>
      <p:ext uri="{BB962C8B-B14F-4D97-AF65-F5344CB8AC3E}">
        <p14:creationId xmlns:p14="http://schemas.microsoft.com/office/powerpoint/2010/main" val="139776957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37</a:t>
            </a:fld>
            <a:endParaRPr lang="cs-CZ"/>
          </a:p>
        </p:txBody>
      </p:sp>
    </p:spTree>
    <p:extLst>
      <p:ext uri="{BB962C8B-B14F-4D97-AF65-F5344CB8AC3E}">
        <p14:creationId xmlns:p14="http://schemas.microsoft.com/office/powerpoint/2010/main" val="35937793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38</a:t>
            </a:fld>
            <a:endParaRPr lang="cs-CZ"/>
          </a:p>
        </p:txBody>
      </p:sp>
    </p:spTree>
    <p:extLst>
      <p:ext uri="{BB962C8B-B14F-4D97-AF65-F5344CB8AC3E}">
        <p14:creationId xmlns:p14="http://schemas.microsoft.com/office/powerpoint/2010/main" val="136209812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39</a:t>
            </a:fld>
            <a:endParaRPr lang="cs-CZ"/>
          </a:p>
        </p:txBody>
      </p:sp>
    </p:spTree>
    <p:extLst>
      <p:ext uri="{BB962C8B-B14F-4D97-AF65-F5344CB8AC3E}">
        <p14:creationId xmlns:p14="http://schemas.microsoft.com/office/powerpoint/2010/main" val="3957251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4</a:t>
            </a:fld>
            <a:endParaRPr lang="cs-CZ"/>
          </a:p>
        </p:txBody>
      </p:sp>
    </p:spTree>
    <p:extLst>
      <p:ext uri="{BB962C8B-B14F-4D97-AF65-F5344CB8AC3E}">
        <p14:creationId xmlns:p14="http://schemas.microsoft.com/office/powerpoint/2010/main" val="2833369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5</a:t>
            </a:fld>
            <a:endParaRPr lang="cs-CZ"/>
          </a:p>
        </p:txBody>
      </p:sp>
    </p:spTree>
    <p:extLst>
      <p:ext uri="{BB962C8B-B14F-4D97-AF65-F5344CB8AC3E}">
        <p14:creationId xmlns:p14="http://schemas.microsoft.com/office/powerpoint/2010/main" val="734372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6</a:t>
            </a:fld>
            <a:endParaRPr lang="cs-CZ"/>
          </a:p>
        </p:txBody>
      </p:sp>
    </p:spTree>
    <p:extLst>
      <p:ext uri="{BB962C8B-B14F-4D97-AF65-F5344CB8AC3E}">
        <p14:creationId xmlns:p14="http://schemas.microsoft.com/office/powerpoint/2010/main" val="38829502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7</a:t>
            </a:fld>
            <a:endParaRPr lang="cs-CZ"/>
          </a:p>
        </p:txBody>
      </p:sp>
    </p:spTree>
    <p:extLst>
      <p:ext uri="{BB962C8B-B14F-4D97-AF65-F5344CB8AC3E}">
        <p14:creationId xmlns:p14="http://schemas.microsoft.com/office/powerpoint/2010/main" val="22797116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8</a:t>
            </a:fld>
            <a:endParaRPr lang="cs-CZ"/>
          </a:p>
        </p:txBody>
      </p:sp>
    </p:spTree>
    <p:extLst>
      <p:ext uri="{BB962C8B-B14F-4D97-AF65-F5344CB8AC3E}">
        <p14:creationId xmlns:p14="http://schemas.microsoft.com/office/powerpoint/2010/main" val="20092791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9</a:t>
            </a:fld>
            <a:endParaRPr lang="cs-CZ"/>
          </a:p>
        </p:txBody>
      </p:sp>
    </p:spTree>
    <p:extLst>
      <p:ext uri="{BB962C8B-B14F-4D97-AF65-F5344CB8AC3E}">
        <p14:creationId xmlns:p14="http://schemas.microsoft.com/office/powerpoint/2010/main" val="1942971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FA343-F8CD-4B91-80D5-8F976A5FC73D}"/>
              </a:ext>
            </a:extLst>
          </p:cNvPr>
          <p:cNvSpPr>
            <a:spLocks noGrp="1"/>
          </p:cNvSpPr>
          <p:nvPr>
            <p:ph type="ctrTitle"/>
          </p:nvPr>
        </p:nvSpPr>
        <p:spPr>
          <a:xfrm>
            <a:off x="703384" y="491372"/>
            <a:ext cx="9144000" cy="1817877"/>
          </a:xfrm>
        </p:spPr>
        <p:txBody>
          <a:bodyPr anchor="b">
            <a:normAutofit/>
          </a:bodyPr>
          <a:lstStyle>
            <a:lvl1pPr algn="l">
              <a:lnSpc>
                <a:spcPct val="120000"/>
              </a:lnSpc>
              <a:defRPr sz="3200"/>
            </a:lvl1pPr>
          </a:lstStyle>
          <a:p>
            <a:r>
              <a:rPr lang="en-US" dirty="0"/>
              <a:t>Click to edit Master title style</a:t>
            </a:r>
            <a:endParaRPr lang="cs-CZ" dirty="0"/>
          </a:p>
        </p:txBody>
      </p:sp>
      <p:sp>
        <p:nvSpPr>
          <p:cNvPr id="3" name="Subtitle 2">
            <a:extLst>
              <a:ext uri="{FF2B5EF4-FFF2-40B4-BE49-F238E27FC236}">
                <a16:creationId xmlns:a16="http://schemas.microsoft.com/office/drawing/2014/main" id="{4F4CF820-8C15-4B2C-8A98-0F7C6D2B5309}"/>
              </a:ext>
            </a:extLst>
          </p:cNvPr>
          <p:cNvSpPr>
            <a:spLocks noGrp="1"/>
          </p:cNvSpPr>
          <p:nvPr>
            <p:ph type="subTitle" idx="1"/>
          </p:nvPr>
        </p:nvSpPr>
        <p:spPr>
          <a:xfrm>
            <a:off x="703384" y="2679285"/>
            <a:ext cx="9144000" cy="1655762"/>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cs-CZ" dirty="0"/>
          </a:p>
        </p:txBody>
      </p:sp>
      <p:sp>
        <p:nvSpPr>
          <p:cNvPr id="11" name="Footer Placeholder 10">
            <a:extLst>
              <a:ext uri="{FF2B5EF4-FFF2-40B4-BE49-F238E27FC236}">
                <a16:creationId xmlns:a16="http://schemas.microsoft.com/office/drawing/2014/main" id="{FD62E281-3647-4F0D-A47A-4C1A246EFB94}"/>
              </a:ext>
            </a:extLst>
          </p:cNvPr>
          <p:cNvSpPr>
            <a:spLocks noGrp="1"/>
          </p:cNvSpPr>
          <p:nvPr>
            <p:ph type="ftr" sz="quarter" idx="11"/>
          </p:nvPr>
        </p:nvSpPr>
        <p:spPr>
          <a:xfrm>
            <a:off x="0" y="6553200"/>
            <a:ext cx="9448800" cy="304800"/>
          </a:xfrm>
          <a:solidFill>
            <a:schemeClr val="bg1">
              <a:lumMod val="85000"/>
            </a:schemeClr>
          </a:solidFill>
        </p:spPr>
        <p:txBody>
          <a:bodyPr/>
          <a:lstStyle>
            <a:lvl1pPr marL="2743200" algn="l">
              <a:defRPr sz="1400">
                <a:solidFill>
                  <a:schemeClr val="tx1"/>
                </a:solidFill>
              </a:defRPr>
            </a:lvl1pPr>
          </a:lstStyle>
          <a:p>
            <a:endParaRPr lang="cs-CZ" dirty="0"/>
          </a:p>
        </p:txBody>
      </p:sp>
      <p:sp>
        <p:nvSpPr>
          <p:cNvPr id="12" name="Slide Number Placeholder 11">
            <a:extLst>
              <a:ext uri="{FF2B5EF4-FFF2-40B4-BE49-F238E27FC236}">
                <a16:creationId xmlns:a16="http://schemas.microsoft.com/office/drawing/2014/main" id="{850E99B9-1540-41C4-ACB1-BA6B98774206}"/>
              </a:ext>
            </a:extLst>
          </p:cNvPr>
          <p:cNvSpPr>
            <a:spLocks noGrp="1"/>
          </p:cNvSpPr>
          <p:nvPr>
            <p:ph type="sldNum" sz="quarter" idx="12"/>
          </p:nvPr>
        </p:nvSpPr>
        <p:spPr>
          <a:xfrm>
            <a:off x="9448800" y="6553200"/>
            <a:ext cx="2743200" cy="304800"/>
          </a:xfrm>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Tree>
    <p:extLst>
      <p:ext uri="{BB962C8B-B14F-4D97-AF65-F5344CB8AC3E}">
        <p14:creationId xmlns:p14="http://schemas.microsoft.com/office/powerpoint/2010/main" val="214394728"/>
      </p:ext>
    </p:extLst>
  </p:cSld>
  <p:clrMapOvr>
    <a:masterClrMapping/>
  </p:clrMapOvr>
  <p:extLst>
    <p:ext uri="{DCECCB84-F9BA-43D5-87BE-67443E8EF086}">
      <p15:sldGuideLst xmlns:p15="http://schemas.microsoft.com/office/powerpoint/2012/main">
        <p15:guide id="1" orient="horz" pos="4128" userDrawn="1">
          <p15:clr>
            <a:srgbClr val="FBAE40"/>
          </p15:clr>
        </p15:guide>
        <p15:guide id="2" pos="595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2C36F-FB40-46CF-BA4E-D7BFB0ABF83F}"/>
              </a:ext>
            </a:extLst>
          </p:cNvPr>
          <p:cNvSpPr>
            <a:spLocks noGrp="1"/>
          </p:cNvSpPr>
          <p:nvPr>
            <p:ph type="title"/>
          </p:nvPr>
        </p:nvSpPr>
        <p:spPr>
          <a:xfrm>
            <a:off x="0" y="-1"/>
            <a:ext cx="12487564" cy="681037"/>
          </a:xfrm>
          <a:solidFill>
            <a:schemeClr val="bg1">
              <a:lumMod val="85000"/>
            </a:schemeClr>
          </a:solidFill>
        </p:spPr>
        <p:txBody>
          <a:bodyPr>
            <a:normAutofit/>
          </a:bodyPr>
          <a:lstStyle>
            <a:lvl1pPr marL="274320">
              <a:defRPr sz="2400">
                <a:solidFill>
                  <a:schemeClr val="tx1"/>
                </a:solidFill>
              </a:defRPr>
            </a:lvl1pPr>
          </a:lstStyle>
          <a:p>
            <a:r>
              <a:rPr lang="en-US" dirty="0"/>
              <a:t>Click to edit Master title style</a:t>
            </a:r>
            <a:endParaRPr lang="cs-CZ" dirty="0"/>
          </a:p>
        </p:txBody>
      </p:sp>
      <p:sp>
        <p:nvSpPr>
          <p:cNvPr id="3" name="Content Placeholder 2">
            <a:extLst>
              <a:ext uri="{FF2B5EF4-FFF2-40B4-BE49-F238E27FC236}">
                <a16:creationId xmlns:a16="http://schemas.microsoft.com/office/drawing/2014/main" id="{A660F4F2-E764-49C1-B617-A9D8BD31E161}"/>
              </a:ext>
            </a:extLst>
          </p:cNvPr>
          <p:cNvSpPr>
            <a:spLocks noGrp="1"/>
          </p:cNvSpPr>
          <p:nvPr>
            <p:ph idx="1"/>
          </p:nvPr>
        </p:nvSpPr>
        <p:spPr>
          <a:xfrm>
            <a:off x="838200" y="1105189"/>
            <a:ext cx="10515600" cy="4351338"/>
          </a:xfrm>
        </p:spPr>
        <p:txBody>
          <a:bodyPr/>
          <a:lstStyle>
            <a:lvl1pPr marL="0" indent="0">
              <a:buNone/>
              <a:defRPr sz="2000"/>
            </a:lvl1pPr>
            <a:lvl2pPr>
              <a:defRPr sz="1800"/>
            </a:lvl2pPr>
            <a:lvl3pPr>
              <a:defRPr sz="16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cs-CZ" dirty="0"/>
          </a:p>
        </p:txBody>
      </p:sp>
      <p:sp>
        <p:nvSpPr>
          <p:cNvPr id="5" name="Footer Placeholder 4">
            <a:extLst>
              <a:ext uri="{FF2B5EF4-FFF2-40B4-BE49-F238E27FC236}">
                <a16:creationId xmlns:a16="http://schemas.microsoft.com/office/drawing/2014/main" id="{96D39BB4-1FF4-4FE1-ACFD-B24B7C1DEED7}"/>
              </a:ext>
            </a:extLst>
          </p:cNvPr>
          <p:cNvSpPr>
            <a:spLocks noGrp="1"/>
          </p:cNvSpPr>
          <p:nvPr>
            <p:ph type="ftr" sz="quarter" idx="11"/>
          </p:nvPr>
        </p:nvSpPr>
        <p:spPr>
          <a:xfrm>
            <a:off x="1" y="6578082"/>
            <a:ext cx="9448800" cy="279918"/>
          </a:xfrm>
          <a:solidFill>
            <a:schemeClr val="bg1">
              <a:lumMod val="85000"/>
            </a:schemeClr>
          </a:solidFill>
        </p:spPr>
        <p:txBody>
          <a:bodyPr/>
          <a:lstStyle>
            <a:lvl1pPr marL="2743200" algn="l">
              <a:defRPr sz="1400">
                <a:solidFill>
                  <a:schemeClr val="tx1"/>
                </a:solidFill>
              </a:defRPr>
            </a:lvl1pPr>
          </a:lstStyle>
          <a:p>
            <a:endParaRPr lang="cs-CZ" dirty="0"/>
          </a:p>
        </p:txBody>
      </p:sp>
      <p:sp>
        <p:nvSpPr>
          <p:cNvPr id="6" name="Slide Number Placeholder 5">
            <a:extLst>
              <a:ext uri="{FF2B5EF4-FFF2-40B4-BE49-F238E27FC236}">
                <a16:creationId xmlns:a16="http://schemas.microsoft.com/office/drawing/2014/main" id="{935D74CB-2F32-4865-8731-CCEF1DE74073}"/>
              </a:ext>
            </a:extLst>
          </p:cNvPr>
          <p:cNvSpPr>
            <a:spLocks noGrp="1"/>
          </p:cNvSpPr>
          <p:nvPr>
            <p:ph type="sldNum" sz="quarter" idx="12"/>
          </p:nvPr>
        </p:nvSpPr>
        <p:spPr>
          <a:xfrm>
            <a:off x="9448800" y="6578082"/>
            <a:ext cx="2743200" cy="279918"/>
          </a:xfrm>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Tree>
    <p:extLst>
      <p:ext uri="{BB962C8B-B14F-4D97-AF65-F5344CB8AC3E}">
        <p14:creationId xmlns:p14="http://schemas.microsoft.com/office/powerpoint/2010/main" val="3911198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8A487-18A5-4BE2-BB06-FC58A62155D0}"/>
              </a:ext>
            </a:extLst>
          </p:cNvPr>
          <p:cNvSpPr>
            <a:spLocks noGrp="1"/>
          </p:cNvSpPr>
          <p:nvPr>
            <p:ph type="title"/>
          </p:nvPr>
        </p:nvSpPr>
        <p:spPr>
          <a:xfrm>
            <a:off x="831850" y="1709738"/>
            <a:ext cx="10515600" cy="2852737"/>
          </a:xfrm>
        </p:spPr>
        <p:txBody>
          <a:bodyPr anchor="b">
            <a:normAutofit/>
          </a:bodyPr>
          <a:lstStyle>
            <a:lvl1pPr>
              <a:defRPr sz="3400" baseline="0"/>
            </a:lvl1pPr>
          </a:lstStyle>
          <a:p>
            <a:r>
              <a:rPr lang="en-US" dirty="0"/>
              <a:t>Click to edit Master title style</a:t>
            </a:r>
            <a:endParaRPr lang="cs-CZ" dirty="0"/>
          </a:p>
        </p:txBody>
      </p:sp>
      <p:sp>
        <p:nvSpPr>
          <p:cNvPr id="3" name="Text Placeholder 2">
            <a:extLst>
              <a:ext uri="{FF2B5EF4-FFF2-40B4-BE49-F238E27FC236}">
                <a16:creationId xmlns:a16="http://schemas.microsoft.com/office/drawing/2014/main" id="{873DC456-583F-4996-A362-D4B2CEC451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B92D7CA-4D29-4535-8BFA-A4B25906744F}"/>
              </a:ext>
            </a:extLst>
          </p:cNvPr>
          <p:cNvSpPr>
            <a:spLocks noGrp="1"/>
          </p:cNvSpPr>
          <p:nvPr>
            <p:ph type="sldNum" sz="quarter" idx="12"/>
          </p:nvPr>
        </p:nvSpPr>
        <p:spPr>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
        <p:nvSpPr>
          <p:cNvPr id="7" name="Footer Placeholder 4">
            <a:extLst>
              <a:ext uri="{FF2B5EF4-FFF2-40B4-BE49-F238E27FC236}">
                <a16:creationId xmlns:a16="http://schemas.microsoft.com/office/drawing/2014/main" id="{3B189797-3953-4F5D-877B-7A93E60C5034}"/>
              </a:ext>
            </a:extLst>
          </p:cNvPr>
          <p:cNvSpPr>
            <a:spLocks noGrp="1"/>
          </p:cNvSpPr>
          <p:nvPr>
            <p:ph type="ftr" sz="quarter" idx="11"/>
          </p:nvPr>
        </p:nvSpPr>
        <p:spPr>
          <a:xfrm>
            <a:off x="1" y="6578082"/>
            <a:ext cx="9448800" cy="279918"/>
          </a:xfrm>
          <a:solidFill>
            <a:schemeClr val="bg1">
              <a:lumMod val="85000"/>
            </a:schemeClr>
          </a:solidFill>
        </p:spPr>
        <p:txBody>
          <a:bodyPr/>
          <a:lstStyle>
            <a:lvl1pPr marL="2743200" algn="l">
              <a:defRPr>
                <a:solidFill>
                  <a:schemeClr val="tx1"/>
                </a:solidFill>
              </a:defRPr>
            </a:lvl1pPr>
          </a:lstStyle>
          <a:p>
            <a:endParaRPr lang="cs-CZ" dirty="0"/>
          </a:p>
        </p:txBody>
      </p:sp>
    </p:spTree>
    <p:extLst>
      <p:ext uri="{BB962C8B-B14F-4D97-AF65-F5344CB8AC3E}">
        <p14:creationId xmlns:p14="http://schemas.microsoft.com/office/powerpoint/2010/main" val="1517459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Outro">
    <p:bg>
      <p:bgPr>
        <a:solidFill>
          <a:srgbClr val="23373B"/>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61AA8-01C8-4783-AFEE-64DCA4FEBCE3}"/>
              </a:ext>
            </a:extLst>
          </p:cNvPr>
          <p:cNvSpPr>
            <a:spLocks noGrp="1"/>
          </p:cNvSpPr>
          <p:nvPr>
            <p:ph type="title"/>
          </p:nvPr>
        </p:nvSpPr>
        <p:spPr>
          <a:xfrm>
            <a:off x="975360" y="3794125"/>
            <a:ext cx="10515600" cy="1325563"/>
          </a:xfrm>
          <a:solidFill>
            <a:srgbClr val="23373B"/>
          </a:solidFill>
        </p:spPr>
        <p:txBody>
          <a:bodyPr>
            <a:normAutofit/>
          </a:bodyPr>
          <a:lstStyle>
            <a:lvl1pPr algn="ctr">
              <a:defRPr sz="3600" baseline="0">
                <a:solidFill>
                  <a:schemeClr val="bg1"/>
                </a:solidFill>
              </a:defRPr>
            </a:lvl1pPr>
          </a:lstStyle>
          <a:p>
            <a:r>
              <a:rPr lang="en-US" dirty="0"/>
              <a:t>Click to edit Master title style</a:t>
            </a:r>
            <a:endParaRPr lang="cs-CZ" dirty="0"/>
          </a:p>
        </p:txBody>
      </p:sp>
      <p:sp>
        <p:nvSpPr>
          <p:cNvPr id="5" name="Slide Number Placeholder 4">
            <a:extLst>
              <a:ext uri="{FF2B5EF4-FFF2-40B4-BE49-F238E27FC236}">
                <a16:creationId xmlns:a16="http://schemas.microsoft.com/office/drawing/2014/main" id="{1EF3AB4D-DC5C-41FB-81BF-8BC570B15F0F}"/>
              </a:ext>
            </a:extLst>
          </p:cNvPr>
          <p:cNvSpPr>
            <a:spLocks noGrp="1"/>
          </p:cNvSpPr>
          <p:nvPr>
            <p:ph type="sldNum" sz="quarter" idx="12"/>
          </p:nvPr>
        </p:nvSpPr>
        <p:spPr>
          <a:xfrm>
            <a:off x="9448800" y="6568751"/>
            <a:ext cx="2743199" cy="289248"/>
          </a:xfrm>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
        <p:nvSpPr>
          <p:cNvPr id="6" name="Footer Placeholder 4">
            <a:extLst>
              <a:ext uri="{FF2B5EF4-FFF2-40B4-BE49-F238E27FC236}">
                <a16:creationId xmlns:a16="http://schemas.microsoft.com/office/drawing/2014/main" id="{8391CD50-3AE7-435F-B3BF-0B4F9FA5DE40}"/>
              </a:ext>
            </a:extLst>
          </p:cNvPr>
          <p:cNvSpPr>
            <a:spLocks noGrp="1"/>
          </p:cNvSpPr>
          <p:nvPr>
            <p:ph type="ftr" sz="quarter" idx="11"/>
          </p:nvPr>
        </p:nvSpPr>
        <p:spPr>
          <a:xfrm>
            <a:off x="1" y="6578082"/>
            <a:ext cx="9448800" cy="279918"/>
          </a:xfrm>
          <a:solidFill>
            <a:schemeClr val="bg1">
              <a:lumMod val="85000"/>
            </a:schemeClr>
          </a:solidFill>
        </p:spPr>
        <p:txBody>
          <a:bodyPr/>
          <a:lstStyle>
            <a:lvl1pPr marL="2743200" algn="l">
              <a:defRPr sz="1400">
                <a:solidFill>
                  <a:schemeClr val="tx1"/>
                </a:solidFill>
              </a:defRPr>
            </a:lvl1pPr>
          </a:lstStyle>
          <a:p>
            <a:endParaRPr lang="cs-CZ" dirty="0"/>
          </a:p>
        </p:txBody>
      </p:sp>
    </p:spTree>
    <p:extLst>
      <p:ext uri="{BB962C8B-B14F-4D97-AF65-F5344CB8AC3E}">
        <p14:creationId xmlns:p14="http://schemas.microsoft.com/office/powerpoint/2010/main" val="35316985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33612D-5967-4E8B-ABFF-DDFED3A127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cs-CZ"/>
          </a:p>
        </p:txBody>
      </p:sp>
      <p:sp>
        <p:nvSpPr>
          <p:cNvPr id="3" name="Text Placeholder 2">
            <a:extLst>
              <a:ext uri="{FF2B5EF4-FFF2-40B4-BE49-F238E27FC236}">
                <a16:creationId xmlns:a16="http://schemas.microsoft.com/office/drawing/2014/main" id="{D266D671-F42C-420C-B33C-94E87A0884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cs-CZ" dirty="0"/>
          </a:p>
        </p:txBody>
      </p:sp>
      <p:sp>
        <p:nvSpPr>
          <p:cNvPr id="5" name="Footer Placeholder 4">
            <a:extLst>
              <a:ext uri="{FF2B5EF4-FFF2-40B4-BE49-F238E27FC236}">
                <a16:creationId xmlns:a16="http://schemas.microsoft.com/office/drawing/2014/main" id="{DC17D913-A7C6-4243-A0B7-06586CD13B9C}"/>
              </a:ext>
            </a:extLst>
          </p:cNvPr>
          <p:cNvSpPr>
            <a:spLocks noGrp="1"/>
          </p:cNvSpPr>
          <p:nvPr>
            <p:ph type="ftr" sz="quarter" idx="3"/>
          </p:nvPr>
        </p:nvSpPr>
        <p:spPr>
          <a:xfrm>
            <a:off x="0" y="6568751"/>
            <a:ext cx="9448800" cy="289249"/>
          </a:xfrm>
          <a:prstGeom prst="rect">
            <a:avLst/>
          </a:prstGeom>
        </p:spPr>
        <p:txBody>
          <a:bodyPr vert="horz" lIns="91440" tIns="45720" rIns="91440" bIns="45720" rtlCol="0" anchor="ctr"/>
          <a:lstStyle>
            <a:lvl1pPr algn="ctr">
              <a:defRPr sz="1400">
                <a:solidFill>
                  <a:schemeClr val="tx1">
                    <a:tint val="75000"/>
                  </a:schemeClr>
                </a:solidFill>
              </a:defRPr>
            </a:lvl1pPr>
          </a:lstStyle>
          <a:p>
            <a:endParaRPr lang="cs-CZ" dirty="0"/>
          </a:p>
        </p:txBody>
      </p:sp>
      <p:sp>
        <p:nvSpPr>
          <p:cNvPr id="6" name="Slide Number Placeholder 5">
            <a:extLst>
              <a:ext uri="{FF2B5EF4-FFF2-40B4-BE49-F238E27FC236}">
                <a16:creationId xmlns:a16="http://schemas.microsoft.com/office/drawing/2014/main" id="{3A3B261C-335C-4084-B845-909AAB17F9F9}"/>
              </a:ext>
            </a:extLst>
          </p:cNvPr>
          <p:cNvSpPr>
            <a:spLocks noGrp="1"/>
          </p:cNvSpPr>
          <p:nvPr>
            <p:ph type="sldNum" sz="quarter" idx="4"/>
          </p:nvPr>
        </p:nvSpPr>
        <p:spPr>
          <a:xfrm>
            <a:off x="9448800" y="6568751"/>
            <a:ext cx="2743200" cy="289248"/>
          </a:xfrm>
          <a:prstGeom prst="rect">
            <a:avLst/>
          </a:prstGeom>
        </p:spPr>
        <p:txBody>
          <a:bodyPr vert="horz" lIns="91440" tIns="45720" rIns="91440" bIns="45720" rtlCol="0" anchor="ctr"/>
          <a:lstStyle>
            <a:lvl1pPr algn="r">
              <a:defRPr sz="1400">
                <a:solidFill>
                  <a:schemeClr val="tx1">
                    <a:tint val="75000"/>
                  </a:schemeClr>
                </a:solidFill>
              </a:defRPr>
            </a:lvl1pPr>
          </a:lstStyle>
          <a:p>
            <a:fld id="{613B397D-D41F-492E-ABE2-B3390F73867D}" type="slidenum">
              <a:rPr lang="cs-CZ" smtClean="0"/>
              <a:pPr/>
              <a:t>‹#›</a:t>
            </a:fld>
            <a:endParaRPr lang="cs-CZ" dirty="0"/>
          </a:p>
        </p:txBody>
      </p:sp>
    </p:spTree>
    <p:extLst>
      <p:ext uri="{BB962C8B-B14F-4D97-AF65-F5344CB8AC3E}">
        <p14:creationId xmlns:p14="http://schemas.microsoft.com/office/powerpoint/2010/main" val="3548208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200"/>
        </a:spcBef>
        <a:spcAft>
          <a:spcPts val="0"/>
        </a:spcAft>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12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9.xml.rels><?xml version="1.0" encoding="UTF-8" standalone="yes"?>
<Relationships xmlns="http://schemas.openxmlformats.org/package/2006/relationships"><Relationship Id="rId3" Type="http://schemas.openxmlformats.org/officeDocument/2006/relationships/hyperlink" Target="https://www.davidzeleny.net/anadat-r/doku.php/en:start"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www.davidzeleny.net/anadat-r/doku.php/en:start"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hyperlink" Target="https://www.davidzeleny.net/anadat-r/doku.php/en:start"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31.emf"/><Relationship Id="rId4" Type="http://schemas.openxmlformats.org/officeDocument/2006/relationships/image" Target="../media/image30.emf"/></Relationships>
</file>

<file path=ppt/slides/_rels/slide37.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5EF1B-03B5-4BEB-84ED-1DE8303A9A3A}"/>
              </a:ext>
            </a:extLst>
          </p:cNvPr>
          <p:cNvSpPr>
            <a:spLocks noGrp="1"/>
          </p:cNvSpPr>
          <p:nvPr>
            <p:ph type="ctrTitle"/>
          </p:nvPr>
        </p:nvSpPr>
        <p:spPr>
          <a:xfrm>
            <a:off x="1240412" y="383268"/>
            <a:ext cx="9323679" cy="1817877"/>
          </a:xfrm>
        </p:spPr>
        <p:txBody>
          <a:bodyPr>
            <a:normAutofit/>
          </a:bodyPr>
          <a:lstStyle/>
          <a:p>
            <a:r>
              <a:rPr lang="en-US" sz="2800" b="1" dirty="0"/>
              <a:t>Community composition, species associations</a:t>
            </a:r>
            <a:endParaRPr lang="cs-CZ" sz="2800" b="1" dirty="0"/>
          </a:p>
        </p:txBody>
      </p:sp>
      <p:sp>
        <p:nvSpPr>
          <p:cNvPr id="3" name="Subtitle 2">
            <a:extLst>
              <a:ext uri="{FF2B5EF4-FFF2-40B4-BE49-F238E27FC236}">
                <a16:creationId xmlns:a16="http://schemas.microsoft.com/office/drawing/2014/main" id="{ABCCC8FF-9181-4D87-9E04-8C3A7E8D8CC2}"/>
              </a:ext>
            </a:extLst>
          </p:cNvPr>
          <p:cNvSpPr>
            <a:spLocks noGrp="1"/>
          </p:cNvSpPr>
          <p:nvPr>
            <p:ph type="subTitle" idx="1"/>
          </p:nvPr>
        </p:nvSpPr>
        <p:spPr>
          <a:xfrm>
            <a:off x="1240413" y="2628265"/>
            <a:ext cx="2229002" cy="449101"/>
          </a:xfrm>
        </p:spPr>
        <p:txBody>
          <a:bodyPr>
            <a:normAutofit/>
          </a:bodyPr>
          <a:lstStyle/>
          <a:p>
            <a:r>
              <a:rPr lang="en-US" sz="2400" dirty="0"/>
              <a:t>Petr Keil</a:t>
            </a:r>
          </a:p>
        </p:txBody>
      </p:sp>
      <p:cxnSp>
        <p:nvCxnSpPr>
          <p:cNvPr id="17" name="Straight Connector 16">
            <a:extLst>
              <a:ext uri="{FF2B5EF4-FFF2-40B4-BE49-F238E27FC236}">
                <a16:creationId xmlns:a16="http://schemas.microsoft.com/office/drawing/2014/main" id="{D4FB1F63-3AAC-4310-934E-A4A753AF4C86}"/>
              </a:ext>
            </a:extLst>
          </p:cNvPr>
          <p:cNvCxnSpPr>
            <a:cxnSpLocks/>
          </p:cNvCxnSpPr>
          <p:nvPr/>
        </p:nvCxnSpPr>
        <p:spPr>
          <a:xfrm>
            <a:off x="1354153" y="2393005"/>
            <a:ext cx="1157591"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
        <p:nvSpPr>
          <p:cNvPr id="12" name="Slide Number Placeholder 3">
            <a:extLst>
              <a:ext uri="{FF2B5EF4-FFF2-40B4-BE49-F238E27FC236}">
                <a16:creationId xmlns:a16="http://schemas.microsoft.com/office/drawing/2014/main" id="{C96E7C3A-0332-4F09-993A-47180DC9A973}"/>
              </a:ext>
            </a:extLst>
          </p:cNvPr>
          <p:cNvSpPr>
            <a:spLocks noGrp="1"/>
          </p:cNvSpPr>
          <p:nvPr>
            <p:ph type="sldNum" sz="quarter" idx="12"/>
          </p:nvPr>
        </p:nvSpPr>
        <p:spPr>
          <a:xfrm>
            <a:off x="9448800" y="6578082"/>
            <a:ext cx="2743200" cy="279918"/>
          </a:xfrm>
        </p:spPr>
        <p:txBody>
          <a:bodyPr/>
          <a:lstStyle/>
          <a:p>
            <a:fld id="{613B397D-D41F-492E-ABE2-B3390F73867D}" type="slidenum">
              <a:rPr lang="cs-CZ" smtClean="0"/>
              <a:t>1</a:t>
            </a:fld>
            <a:endParaRPr lang="cs-CZ" dirty="0"/>
          </a:p>
        </p:txBody>
      </p:sp>
      <p:sp>
        <p:nvSpPr>
          <p:cNvPr id="13" name="Footer Placeholder 7">
            <a:extLst>
              <a:ext uri="{FF2B5EF4-FFF2-40B4-BE49-F238E27FC236}">
                <a16:creationId xmlns:a16="http://schemas.microsoft.com/office/drawing/2014/main" id="{C7787912-A4E1-4F60-A84F-A391EC458E28}"/>
              </a:ext>
            </a:extLst>
          </p:cNvPr>
          <p:cNvSpPr>
            <a:spLocks noGrp="1"/>
          </p:cNvSpPr>
          <p:nvPr>
            <p:ph type="ftr" sz="quarter" idx="11"/>
          </p:nvPr>
        </p:nvSpPr>
        <p:spPr>
          <a:xfrm>
            <a:off x="1" y="6578082"/>
            <a:ext cx="9448800" cy="279918"/>
          </a:xfrm>
        </p:spPr>
        <p:txBody>
          <a:bodyPr/>
          <a:lstStyle/>
          <a:p>
            <a:endParaRPr lang="cs-CZ" dirty="0"/>
          </a:p>
        </p:txBody>
      </p:sp>
      <p:grpSp>
        <p:nvGrpSpPr>
          <p:cNvPr id="16" name="Group 15">
            <a:extLst>
              <a:ext uri="{FF2B5EF4-FFF2-40B4-BE49-F238E27FC236}">
                <a16:creationId xmlns:a16="http://schemas.microsoft.com/office/drawing/2014/main" id="{0528905D-5962-40B2-9A18-12AB2A27B250}"/>
              </a:ext>
            </a:extLst>
          </p:cNvPr>
          <p:cNvGrpSpPr/>
          <p:nvPr/>
        </p:nvGrpSpPr>
        <p:grpSpPr>
          <a:xfrm>
            <a:off x="1115292" y="3567816"/>
            <a:ext cx="9448800" cy="2627582"/>
            <a:chOff x="-2607013" y="1709738"/>
            <a:chExt cx="13492265" cy="3752014"/>
          </a:xfrm>
        </p:grpSpPr>
        <p:pic>
          <p:nvPicPr>
            <p:cNvPr id="18" name="Picture 17">
              <a:extLst>
                <a:ext uri="{FF2B5EF4-FFF2-40B4-BE49-F238E27FC236}">
                  <a16:creationId xmlns:a16="http://schemas.microsoft.com/office/drawing/2014/main" id="{9A0726D1-CE17-4958-AC97-7FBA89E04E5B}"/>
                </a:ext>
              </a:extLst>
            </p:cNvPr>
            <p:cNvPicPr>
              <a:picLocks noChangeAspect="1"/>
            </p:cNvPicPr>
            <p:nvPr/>
          </p:nvPicPr>
          <p:blipFill rotWithShape="1">
            <a:blip r:embed="rId3">
              <a:extLst>
                <a:ext uri="{28A0092B-C50C-407E-A947-70E740481C1C}">
                  <a14:useLocalDpi xmlns:a14="http://schemas.microsoft.com/office/drawing/2010/main" val="0"/>
                </a:ext>
              </a:extLst>
            </a:blip>
            <a:srcRect l="-689"/>
            <a:stretch/>
          </p:blipFill>
          <p:spPr>
            <a:xfrm>
              <a:off x="-2607013" y="1709738"/>
              <a:ext cx="13492265" cy="3752014"/>
            </a:xfrm>
            <a:prstGeom prst="rect">
              <a:avLst/>
            </a:prstGeom>
          </p:spPr>
        </p:pic>
        <p:sp>
          <p:nvSpPr>
            <p:cNvPr id="19" name="Oval 18">
              <a:extLst>
                <a:ext uri="{FF2B5EF4-FFF2-40B4-BE49-F238E27FC236}">
                  <a16:creationId xmlns:a16="http://schemas.microsoft.com/office/drawing/2014/main" id="{C8D3E722-E158-46B3-BA86-C088C3D587B3}"/>
                </a:ext>
              </a:extLst>
            </p:cNvPr>
            <p:cNvSpPr/>
            <p:nvPr/>
          </p:nvSpPr>
          <p:spPr>
            <a:xfrm>
              <a:off x="4381574" y="1924337"/>
              <a:ext cx="3118251" cy="3116966"/>
            </a:xfrm>
            <a:prstGeom prst="ellipse">
              <a:avLst/>
            </a:prstGeom>
            <a:noFill/>
            <a:ln w="1905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D93AB7B6-CCC4-4639-894A-BFB17097C5DE}"/>
                </a:ext>
              </a:extLst>
            </p:cNvPr>
            <p:cNvSpPr/>
            <p:nvPr/>
          </p:nvSpPr>
          <p:spPr>
            <a:xfrm>
              <a:off x="7767001" y="1957365"/>
              <a:ext cx="3118251" cy="3116969"/>
            </a:xfrm>
            <a:prstGeom prst="ellipse">
              <a:avLst/>
            </a:prstGeom>
            <a:noFill/>
            <a:ln w="3810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85926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Community </a:t>
            </a:r>
            <a:r>
              <a:rPr lang="en-US" dirty="0"/>
              <a:t>similarity vs </a:t>
            </a:r>
            <a:r>
              <a:rPr lang="en-US" dirty="0">
                <a:solidFill>
                  <a:schemeClr val="tx1"/>
                </a:solidFill>
              </a:rPr>
              <a:t>geographic distance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10</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1040" name="Group 1039">
            <a:extLst>
              <a:ext uri="{FF2B5EF4-FFF2-40B4-BE49-F238E27FC236}">
                <a16:creationId xmlns:a16="http://schemas.microsoft.com/office/drawing/2014/main" id="{50CA166A-F4F2-3C9D-2A6D-96C5088B2A47}"/>
              </a:ext>
            </a:extLst>
          </p:cNvPr>
          <p:cNvGrpSpPr/>
          <p:nvPr/>
        </p:nvGrpSpPr>
        <p:grpSpPr>
          <a:xfrm>
            <a:off x="4311412" y="3045290"/>
            <a:ext cx="2334283" cy="2371550"/>
            <a:chOff x="5852741" y="1285135"/>
            <a:chExt cx="2334283" cy="2371550"/>
          </a:xfrm>
        </p:grpSpPr>
        <p:sp>
          <p:nvSpPr>
            <p:cNvPr id="991" name="TextBox 990">
              <a:extLst>
                <a:ext uri="{FF2B5EF4-FFF2-40B4-BE49-F238E27FC236}">
                  <a16:creationId xmlns:a16="http://schemas.microsoft.com/office/drawing/2014/main" id="{670D8217-C28B-C46B-EAAD-7578F72E82C6}"/>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992" name="TextBox 991">
              <a:extLst>
                <a:ext uri="{FF2B5EF4-FFF2-40B4-BE49-F238E27FC236}">
                  <a16:creationId xmlns:a16="http://schemas.microsoft.com/office/drawing/2014/main" id="{69AA28E0-721E-9D0F-3CB9-2EDAFA3729C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993" name="TextBox 992">
              <a:extLst>
                <a:ext uri="{FF2B5EF4-FFF2-40B4-BE49-F238E27FC236}">
                  <a16:creationId xmlns:a16="http://schemas.microsoft.com/office/drawing/2014/main" id="{51A3F1D8-C47B-C8A3-B96A-D05593610303}"/>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994" name="Group 993">
              <a:extLst>
                <a:ext uri="{FF2B5EF4-FFF2-40B4-BE49-F238E27FC236}">
                  <a16:creationId xmlns:a16="http://schemas.microsoft.com/office/drawing/2014/main" id="{5F6679CF-29A8-CEC4-A4E2-91AF86D7D9B2}"/>
                </a:ext>
              </a:extLst>
            </p:cNvPr>
            <p:cNvGrpSpPr/>
            <p:nvPr/>
          </p:nvGrpSpPr>
          <p:grpSpPr>
            <a:xfrm>
              <a:off x="6879022" y="2936843"/>
              <a:ext cx="1011422" cy="440830"/>
              <a:chOff x="9525000" y="5476648"/>
              <a:chExt cx="1084358" cy="472619"/>
            </a:xfrm>
          </p:grpSpPr>
          <p:sp>
            <p:nvSpPr>
              <p:cNvPr id="1016" name="TextBox 1015">
                <a:extLst>
                  <a:ext uri="{FF2B5EF4-FFF2-40B4-BE49-F238E27FC236}">
                    <a16:creationId xmlns:a16="http://schemas.microsoft.com/office/drawing/2014/main" id="{D0F6FC73-8C7A-EFE6-3F1E-588ADA7DF37B}"/>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1017" name="TextBox 1016">
                <a:extLst>
                  <a:ext uri="{FF2B5EF4-FFF2-40B4-BE49-F238E27FC236}">
                    <a16:creationId xmlns:a16="http://schemas.microsoft.com/office/drawing/2014/main" id="{7732ED3F-456C-74E2-5D8E-49D6089EB9E9}"/>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1018" name="TextBox 1017">
                <a:extLst>
                  <a:ext uri="{FF2B5EF4-FFF2-40B4-BE49-F238E27FC236}">
                    <a16:creationId xmlns:a16="http://schemas.microsoft.com/office/drawing/2014/main" id="{860E08D0-420E-631D-D7AB-8A4AA73D8830}"/>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995" name="Rectangle 994">
              <a:extLst>
                <a:ext uri="{FF2B5EF4-FFF2-40B4-BE49-F238E27FC236}">
                  <a16:creationId xmlns:a16="http://schemas.microsoft.com/office/drawing/2014/main" id="{F7706987-7C9C-E2FB-5FA5-DAAD22EA67C8}"/>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6" name="Rectangle 995">
              <a:extLst>
                <a:ext uri="{FF2B5EF4-FFF2-40B4-BE49-F238E27FC236}">
                  <a16:creationId xmlns:a16="http://schemas.microsoft.com/office/drawing/2014/main" id="{998ED922-2577-00DB-5A26-1700F1E0F260}"/>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7" name="Rectangle 996">
              <a:extLst>
                <a:ext uri="{FF2B5EF4-FFF2-40B4-BE49-F238E27FC236}">
                  <a16:creationId xmlns:a16="http://schemas.microsoft.com/office/drawing/2014/main" id="{D8D2CC1D-C76E-2671-5253-1E0549776C27}"/>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8" name="Rectangle 997">
              <a:extLst>
                <a:ext uri="{FF2B5EF4-FFF2-40B4-BE49-F238E27FC236}">
                  <a16:creationId xmlns:a16="http://schemas.microsoft.com/office/drawing/2014/main" id="{8700562A-C420-0D54-8365-629312E1420C}"/>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9" name="Rectangle 998">
              <a:extLst>
                <a:ext uri="{FF2B5EF4-FFF2-40B4-BE49-F238E27FC236}">
                  <a16:creationId xmlns:a16="http://schemas.microsoft.com/office/drawing/2014/main" id="{8FE35BD3-CC87-4A9D-9AA8-CE65D180E67F}"/>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0" name="Rectangle 999">
              <a:extLst>
                <a:ext uri="{FF2B5EF4-FFF2-40B4-BE49-F238E27FC236}">
                  <a16:creationId xmlns:a16="http://schemas.microsoft.com/office/drawing/2014/main" id="{8381AE04-B6FC-E3EE-8229-A1C191106EF8}"/>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1" name="Rectangle 1000">
              <a:extLst>
                <a:ext uri="{FF2B5EF4-FFF2-40B4-BE49-F238E27FC236}">
                  <a16:creationId xmlns:a16="http://schemas.microsoft.com/office/drawing/2014/main" id="{35EC141C-C0B6-44BA-DB8C-B8BA88FF7417}"/>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2" name="Rectangle 1001">
              <a:extLst>
                <a:ext uri="{FF2B5EF4-FFF2-40B4-BE49-F238E27FC236}">
                  <a16:creationId xmlns:a16="http://schemas.microsoft.com/office/drawing/2014/main" id="{6A081E4B-9E80-A2ED-CCFF-7B7C8D470568}"/>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3" name="Rectangle 1002">
              <a:extLst>
                <a:ext uri="{FF2B5EF4-FFF2-40B4-BE49-F238E27FC236}">
                  <a16:creationId xmlns:a16="http://schemas.microsoft.com/office/drawing/2014/main" id="{CE1D74F0-A71F-2360-C343-169F7885EC10}"/>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4" name="Rectangle 1003">
              <a:extLst>
                <a:ext uri="{FF2B5EF4-FFF2-40B4-BE49-F238E27FC236}">
                  <a16:creationId xmlns:a16="http://schemas.microsoft.com/office/drawing/2014/main" id="{3F28FD25-C540-C52C-B20C-EBF271A4BC75}"/>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5" name="TextBox 1004">
              <a:extLst>
                <a:ext uri="{FF2B5EF4-FFF2-40B4-BE49-F238E27FC236}">
                  <a16:creationId xmlns:a16="http://schemas.microsoft.com/office/drawing/2014/main" id="{E3B2DF95-8182-8AF8-F87B-E31AAA3C283A}"/>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1006" name="TextBox 1005">
              <a:extLst>
                <a:ext uri="{FF2B5EF4-FFF2-40B4-BE49-F238E27FC236}">
                  <a16:creationId xmlns:a16="http://schemas.microsoft.com/office/drawing/2014/main" id="{01F67F66-48A8-3409-661D-AE2778FBBFDF}"/>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1007" name="TextBox 1006">
              <a:extLst>
                <a:ext uri="{FF2B5EF4-FFF2-40B4-BE49-F238E27FC236}">
                  <a16:creationId xmlns:a16="http://schemas.microsoft.com/office/drawing/2014/main" id="{DF4C1919-67AC-0846-87D1-5D3CE743CB99}"/>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1008" name="TextBox 1007">
              <a:extLst>
                <a:ext uri="{FF2B5EF4-FFF2-40B4-BE49-F238E27FC236}">
                  <a16:creationId xmlns:a16="http://schemas.microsoft.com/office/drawing/2014/main" id="{39AD6188-7BEB-814B-36E2-BAF0BB4ABECC}"/>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1009" name="Rectangle 1008">
              <a:extLst>
                <a:ext uri="{FF2B5EF4-FFF2-40B4-BE49-F238E27FC236}">
                  <a16:creationId xmlns:a16="http://schemas.microsoft.com/office/drawing/2014/main" id="{5A4C6460-0F92-3FDD-BFB3-34F4F523B709}"/>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0" name="Rectangle 1009">
              <a:extLst>
                <a:ext uri="{FF2B5EF4-FFF2-40B4-BE49-F238E27FC236}">
                  <a16:creationId xmlns:a16="http://schemas.microsoft.com/office/drawing/2014/main" id="{7B7AABC9-244B-DECF-001A-398049C8E324}"/>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1" name="Rectangle 1010">
              <a:extLst>
                <a:ext uri="{FF2B5EF4-FFF2-40B4-BE49-F238E27FC236}">
                  <a16:creationId xmlns:a16="http://schemas.microsoft.com/office/drawing/2014/main" id="{95F3A288-0418-43E8-3D6E-E80194A815E5}"/>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2" name="Rectangle 1011">
              <a:extLst>
                <a:ext uri="{FF2B5EF4-FFF2-40B4-BE49-F238E27FC236}">
                  <a16:creationId xmlns:a16="http://schemas.microsoft.com/office/drawing/2014/main" id="{1C0091DA-C9E7-A520-DA27-DBDC9AE0D1EB}"/>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3" name="Rectangle 1012">
              <a:extLst>
                <a:ext uri="{FF2B5EF4-FFF2-40B4-BE49-F238E27FC236}">
                  <a16:creationId xmlns:a16="http://schemas.microsoft.com/office/drawing/2014/main" id="{617ED036-3A13-F165-B32A-CB7B59814FA9}"/>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4" name="TextBox 1013">
              <a:extLst>
                <a:ext uri="{FF2B5EF4-FFF2-40B4-BE49-F238E27FC236}">
                  <a16:creationId xmlns:a16="http://schemas.microsoft.com/office/drawing/2014/main" id="{FD1CC3E2-9B64-27CE-959E-11E5058ED00A}"/>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1015" name="TextBox 1014">
              <a:extLst>
                <a:ext uri="{FF2B5EF4-FFF2-40B4-BE49-F238E27FC236}">
                  <a16:creationId xmlns:a16="http://schemas.microsoft.com/office/drawing/2014/main" id="{440B2815-EDFF-19DD-C332-F42ED8C8BFEC}"/>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1086" name="TextBox 1085">
            <a:extLst>
              <a:ext uri="{FF2B5EF4-FFF2-40B4-BE49-F238E27FC236}">
                <a16:creationId xmlns:a16="http://schemas.microsoft.com/office/drawing/2014/main" id="{3A7248F4-887B-5F45-4DFD-3777C3AAAB48}"/>
              </a:ext>
            </a:extLst>
          </p:cNvPr>
          <p:cNvSpPr txBox="1"/>
          <p:nvPr/>
        </p:nvSpPr>
        <p:spPr>
          <a:xfrm>
            <a:off x="7332237" y="1481863"/>
            <a:ext cx="2441281" cy="1200329"/>
          </a:xfrm>
          <a:prstGeom prst="rect">
            <a:avLst/>
          </a:prstGeom>
          <a:noFill/>
        </p:spPr>
        <p:txBody>
          <a:bodyPr wrap="square" rtlCol="0">
            <a:spAutoFit/>
          </a:bodyPr>
          <a:lstStyle/>
          <a:p>
            <a:pPr algn="ctr"/>
            <a:r>
              <a:rPr lang="en-US" dirty="0"/>
              <a:t>Geographic distance matrix</a:t>
            </a:r>
          </a:p>
          <a:p>
            <a:pPr algn="ctr"/>
            <a:r>
              <a:rPr lang="en-US" dirty="0"/>
              <a:t>(filled with distances in </a:t>
            </a:r>
            <a:r>
              <a:rPr lang="en-US" i="1" dirty="0"/>
              <a:t>m</a:t>
            </a:r>
            <a:r>
              <a:rPr lang="en-US" dirty="0"/>
              <a:t>, or </a:t>
            </a:r>
            <a:r>
              <a:rPr lang="en-US" i="1" dirty="0"/>
              <a:t>km</a:t>
            </a:r>
            <a:r>
              <a:rPr lang="en-US" dirty="0"/>
              <a:t>)</a:t>
            </a:r>
          </a:p>
        </p:txBody>
      </p:sp>
      <mc:AlternateContent xmlns:mc="http://schemas.openxmlformats.org/markup-compatibility/2006" xmlns:a14="http://schemas.microsoft.com/office/drawing/2010/main">
        <mc:Choice Requires="a14">
          <p:sp>
            <p:nvSpPr>
              <p:cNvPr id="1088" name="TextBox 1087">
                <a:extLst>
                  <a:ext uri="{FF2B5EF4-FFF2-40B4-BE49-F238E27FC236}">
                    <a16:creationId xmlns:a16="http://schemas.microsoft.com/office/drawing/2014/main" id="{BFC690BF-592C-9B34-E5C6-C795143A5BB2}"/>
                  </a:ext>
                </a:extLst>
              </p:cNvPr>
              <p:cNvSpPr txBox="1"/>
              <p:nvPr/>
            </p:nvSpPr>
            <p:spPr>
              <a:xfrm>
                <a:off x="4006964" y="1482190"/>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1088" name="TextBox 1087">
                <a:extLst>
                  <a:ext uri="{FF2B5EF4-FFF2-40B4-BE49-F238E27FC236}">
                    <a16:creationId xmlns:a16="http://schemas.microsoft.com/office/drawing/2014/main" id="{BFC690BF-592C-9B34-E5C6-C795143A5BB2}"/>
                  </a:ext>
                </a:extLst>
              </p:cNvPr>
              <p:cNvSpPr txBox="1">
                <a:spLocks noRot="1" noChangeAspect="1" noMove="1" noResize="1" noEditPoints="1" noAdjustHandles="1" noChangeArrowheads="1" noChangeShapeType="1" noTextEdit="1"/>
              </p:cNvSpPr>
              <p:nvPr/>
            </p:nvSpPr>
            <p:spPr>
              <a:xfrm>
                <a:off x="4006964" y="1482190"/>
                <a:ext cx="3005952" cy="668645"/>
              </a:xfrm>
              <a:prstGeom prst="rect">
                <a:avLst/>
              </a:prstGeom>
              <a:blipFill>
                <a:blip r:embed="rId3"/>
                <a:stretch>
                  <a:fillRect l="-1420" t="-4545" r="-1623" b="-10000"/>
                </a:stretch>
              </a:blipFill>
            </p:spPr>
            <p:txBody>
              <a:bodyPr/>
              <a:lstStyle/>
              <a:p>
                <a:r>
                  <a:rPr lang="en-US">
                    <a:noFill/>
                  </a:rPr>
                  <a:t> </a:t>
                </a:r>
              </a:p>
            </p:txBody>
          </p:sp>
        </mc:Fallback>
      </mc:AlternateContent>
      <p:grpSp>
        <p:nvGrpSpPr>
          <p:cNvPr id="3" name="Group 2">
            <a:extLst>
              <a:ext uri="{FF2B5EF4-FFF2-40B4-BE49-F238E27FC236}">
                <a16:creationId xmlns:a16="http://schemas.microsoft.com/office/drawing/2014/main" id="{7D36C766-E6D2-DF1E-D086-0DB5CFFFFCC3}"/>
              </a:ext>
            </a:extLst>
          </p:cNvPr>
          <p:cNvGrpSpPr/>
          <p:nvPr/>
        </p:nvGrpSpPr>
        <p:grpSpPr>
          <a:xfrm>
            <a:off x="7132089" y="3045290"/>
            <a:ext cx="2334283" cy="2371550"/>
            <a:chOff x="5852741" y="1285135"/>
            <a:chExt cx="2334283" cy="2371550"/>
          </a:xfrm>
        </p:grpSpPr>
        <p:sp>
          <p:nvSpPr>
            <p:cNvPr id="6" name="TextBox 5">
              <a:extLst>
                <a:ext uri="{FF2B5EF4-FFF2-40B4-BE49-F238E27FC236}">
                  <a16:creationId xmlns:a16="http://schemas.microsoft.com/office/drawing/2014/main" id="{1B60DFFC-395C-9EC6-1042-B6BC7EAC07B0}"/>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7" name="TextBox 6">
              <a:extLst>
                <a:ext uri="{FF2B5EF4-FFF2-40B4-BE49-F238E27FC236}">
                  <a16:creationId xmlns:a16="http://schemas.microsoft.com/office/drawing/2014/main" id="{B791A207-2ACB-71F7-949C-92559B23239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8" name="TextBox 7">
              <a:extLst>
                <a:ext uri="{FF2B5EF4-FFF2-40B4-BE49-F238E27FC236}">
                  <a16:creationId xmlns:a16="http://schemas.microsoft.com/office/drawing/2014/main" id="{BECBC917-F583-ED30-8DC4-B581080BFA21}"/>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9" name="Group 8">
              <a:extLst>
                <a:ext uri="{FF2B5EF4-FFF2-40B4-BE49-F238E27FC236}">
                  <a16:creationId xmlns:a16="http://schemas.microsoft.com/office/drawing/2014/main" id="{1CA19F9A-F731-A243-CEDB-76978AF65FBC}"/>
                </a:ext>
              </a:extLst>
            </p:cNvPr>
            <p:cNvGrpSpPr/>
            <p:nvPr/>
          </p:nvGrpSpPr>
          <p:grpSpPr>
            <a:xfrm>
              <a:off x="6879022" y="2936843"/>
              <a:ext cx="1011422" cy="440830"/>
              <a:chOff x="9525000" y="5476648"/>
              <a:chExt cx="1084358" cy="472619"/>
            </a:xfrm>
          </p:grpSpPr>
          <p:sp>
            <p:nvSpPr>
              <p:cNvPr id="31" name="TextBox 30">
                <a:extLst>
                  <a:ext uri="{FF2B5EF4-FFF2-40B4-BE49-F238E27FC236}">
                    <a16:creationId xmlns:a16="http://schemas.microsoft.com/office/drawing/2014/main" id="{BABF7822-391B-5AE7-E642-59BA098D3167}"/>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32" name="TextBox 31">
                <a:extLst>
                  <a:ext uri="{FF2B5EF4-FFF2-40B4-BE49-F238E27FC236}">
                    <a16:creationId xmlns:a16="http://schemas.microsoft.com/office/drawing/2014/main" id="{60745E45-793D-099F-8AE2-A8F6E6FC4449}"/>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33" name="TextBox 32">
                <a:extLst>
                  <a:ext uri="{FF2B5EF4-FFF2-40B4-BE49-F238E27FC236}">
                    <a16:creationId xmlns:a16="http://schemas.microsoft.com/office/drawing/2014/main" id="{14B1A977-8EF1-EFAD-01CF-370462642D99}"/>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10" name="Rectangle 9">
              <a:extLst>
                <a:ext uri="{FF2B5EF4-FFF2-40B4-BE49-F238E27FC236}">
                  <a16:creationId xmlns:a16="http://schemas.microsoft.com/office/drawing/2014/main" id="{451F39C3-A4B3-3A40-59D3-CD2A3689C3D8}"/>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1" name="Rectangle 10">
              <a:extLst>
                <a:ext uri="{FF2B5EF4-FFF2-40B4-BE49-F238E27FC236}">
                  <a16:creationId xmlns:a16="http://schemas.microsoft.com/office/drawing/2014/main" id="{E526FF05-8D4A-1E76-8B07-C2BC2F4FFC8E}"/>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2" name="Rectangle 11">
              <a:extLst>
                <a:ext uri="{FF2B5EF4-FFF2-40B4-BE49-F238E27FC236}">
                  <a16:creationId xmlns:a16="http://schemas.microsoft.com/office/drawing/2014/main" id="{9FB2217A-7FA3-D765-9B83-8BF56EAA502F}"/>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3" name="Rectangle 12">
              <a:extLst>
                <a:ext uri="{FF2B5EF4-FFF2-40B4-BE49-F238E27FC236}">
                  <a16:creationId xmlns:a16="http://schemas.microsoft.com/office/drawing/2014/main" id="{A056A270-D304-427C-AACB-B2CA8BA2B9BC}"/>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4" name="Rectangle 13">
              <a:extLst>
                <a:ext uri="{FF2B5EF4-FFF2-40B4-BE49-F238E27FC236}">
                  <a16:creationId xmlns:a16="http://schemas.microsoft.com/office/drawing/2014/main" id="{5729CD0A-A6F8-53CD-CECD-38DC67F04DDE}"/>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5" name="Rectangle 14">
              <a:extLst>
                <a:ext uri="{FF2B5EF4-FFF2-40B4-BE49-F238E27FC236}">
                  <a16:creationId xmlns:a16="http://schemas.microsoft.com/office/drawing/2014/main" id="{9A3C1C77-8A00-0D0D-EF92-BB9C75D1FBB2}"/>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6" name="Rectangle 15">
              <a:extLst>
                <a:ext uri="{FF2B5EF4-FFF2-40B4-BE49-F238E27FC236}">
                  <a16:creationId xmlns:a16="http://schemas.microsoft.com/office/drawing/2014/main" id="{7869A9F4-5D53-519C-C72D-557565EE15D2}"/>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7" name="Rectangle 16">
              <a:extLst>
                <a:ext uri="{FF2B5EF4-FFF2-40B4-BE49-F238E27FC236}">
                  <a16:creationId xmlns:a16="http://schemas.microsoft.com/office/drawing/2014/main" id="{BED3F366-4B23-7979-EA94-C809102DE099}"/>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8" name="Rectangle 17">
              <a:extLst>
                <a:ext uri="{FF2B5EF4-FFF2-40B4-BE49-F238E27FC236}">
                  <a16:creationId xmlns:a16="http://schemas.microsoft.com/office/drawing/2014/main" id="{68763025-FC63-1BE7-A7F3-3D0A4F48CC9B}"/>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9" name="Rectangle 18">
              <a:extLst>
                <a:ext uri="{FF2B5EF4-FFF2-40B4-BE49-F238E27FC236}">
                  <a16:creationId xmlns:a16="http://schemas.microsoft.com/office/drawing/2014/main" id="{41B11D06-DFCC-E789-A1F6-C6E2F3BF922F}"/>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0" name="TextBox 19">
              <a:extLst>
                <a:ext uri="{FF2B5EF4-FFF2-40B4-BE49-F238E27FC236}">
                  <a16:creationId xmlns:a16="http://schemas.microsoft.com/office/drawing/2014/main" id="{00B7EF42-0A11-C8BE-6870-B250EAD78909}"/>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21" name="TextBox 20">
              <a:extLst>
                <a:ext uri="{FF2B5EF4-FFF2-40B4-BE49-F238E27FC236}">
                  <a16:creationId xmlns:a16="http://schemas.microsoft.com/office/drawing/2014/main" id="{14E521BE-6706-C6A9-F526-E2E8A48CD9E8}"/>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22" name="TextBox 21">
              <a:extLst>
                <a:ext uri="{FF2B5EF4-FFF2-40B4-BE49-F238E27FC236}">
                  <a16:creationId xmlns:a16="http://schemas.microsoft.com/office/drawing/2014/main" id="{AA9EAAE4-DEA7-CAF9-3112-78CDD0C720B4}"/>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23" name="TextBox 22">
              <a:extLst>
                <a:ext uri="{FF2B5EF4-FFF2-40B4-BE49-F238E27FC236}">
                  <a16:creationId xmlns:a16="http://schemas.microsoft.com/office/drawing/2014/main" id="{C17E748C-9411-592F-A553-F77D2A44F85D}"/>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24" name="Rectangle 23">
              <a:extLst>
                <a:ext uri="{FF2B5EF4-FFF2-40B4-BE49-F238E27FC236}">
                  <a16:creationId xmlns:a16="http://schemas.microsoft.com/office/drawing/2014/main" id="{9B3E7E82-4A29-8B98-CE6B-717B92C8CF51}"/>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5" name="Rectangle 24">
              <a:extLst>
                <a:ext uri="{FF2B5EF4-FFF2-40B4-BE49-F238E27FC236}">
                  <a16:creationId xmlns:a16="http://schemas.microsoft.com/office/drawing/2014/main" id="{78A89BCC-FC9B-8DA8-66A6-773D9927F756}"/>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6" name="Rectangle 25">
              <a:extLst>
                <a:ext uri="{FF2B5EF4-FFF2-40B4-BE49-F238E27FC236}">
                  <a16:creationId xmlns:a16="http://schemas.microsoft.com/office/drawing/2014/main" id="{41B224F4-60D6-5514-700D-6C409A1C3994}"/>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7" name="Rectangle 26">
              <a:extLst>
                <a:ext uri="{FF2B5EF4-FFF2-40B4-BE49-F238E27FC236}">
                  <a16:creationId xmlns:a16="http://schemas.microsoft.com/office/drawing/2014/main" id="{2A0602F4-0924-C483-0AAB-0A25EE481E9A}"/>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8" name="Rectangle 27">
              <a:extLst>
                <a:ext uri="{FF2B5EF4-FFF2-40B4-BE49-F238E27FC236}">
                  <a16:creationId xmlns:a16="http://schemas.microsoft.com/office/drawing/2014/main" id="{FD902F22-8B75-7FAE-575A-2856A7E6313B}"/>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9" name="TextBox 28">
              <a:extLst>
                <a:ext uri="{FF2B5EF4-FFF2-40B4-BE49-F238E27FC236}">
                  <a16:creationId xmlns:a16="http://schemas.microsoft.com/office/drawing/2014/main" id="{CC3CDFDB-4B46-578F-D28B-D49544648651}"/>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30" name="TextBox 29">
              <a:extLst>
                <a:ext uri="{FF2B5EF4-FFF2-40B4-BE49-F238E27FC236}">
                  <a16:creationId xmlns:a16="http://schemas.microsoft.com/office/drawing/2014/main" id="{90EF609B-7008-67E1-6189-A141752F8043}"/>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grpSp>
        <p:nvGrpSpPr>
          <p:cNvPr id="36" name="Group 35">
            <a:extLst>
              <a:ext uri="{FF2B5EF4-FFF2-40B4-BE49-F238E27FC236}">
                <a16:creationId xmlns:a16="http://schemas.microsoft.com/office/drawing/2014/main" id="{38DA7AA6-D8C0-3B2D-848A-A5EBD826283D}"/>
              </a:ext>
            </a:extLst>
          </p:cNvPr>
          <p:cNvGrpSpPr/>
          <p:nvPr/>
        </p:nvGrpSpPr>
        <p:grpSpPr>
          <a:xfrm>
            <a:off x="1333500" y="1675828"/>
            <a:ext cx="2362200" cy="3425603"/>
            <a:chOff x="3886200" y="1638300"/>
            <a:chExt cx="2874672" cy="4168777"/>
          </a:xfrm>
        </p:grpSpPr>
        <p:grpSp>
          <p:nvGrpSpPr>
            <p:cNvPr id="38" name="Group 37">
              <a:extLst>
                <a:ext uri="{FF2B5EF4-FFF2-40B4-BE49-F238E27FC236}">
                  <a16:creationId xmlns:a16="http://schemas.microsoft.com/office/drawing/2014/main" id="{03ED046D-ACED-96ED-B161-96C58F2A6C92}"/>
                </a:ext>
              </a:extLst>
            </p:cNvPr>
            <p:cNvGrpSpPr/>
            <p:nvPr/>
          </p:nvGrpSpPr>
          <p:grpSpPr>
            <a:xfrm>
              <a:off x="5012688" y="2019300"/>
              <a:ext cx="258763" cy="303213"/>
              <a:chOff x="6384926" y="2940050"/>
              <a:chExt cx="258763" cy="303213"/>
            </a:xfrm>
          </p:grpSpPr>
          <p:sp>
            <p:nvSpPr>
              <p:cNvPr id="1382" name="Freeform 226">
                <a:extLst>
                  <a:ext uri="{FF2B5EF4-FFF2-40B4-BE49-F238E27FC236}">
                    <a16:creationId xmlns:a16="http://schemas.microsoft.com/office/drawing/2014/main" id="{C3F6CC89-39FA-AD16-A6B6-65B1AB4B22F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3" name="Freeform 227">
                <a:extLst>
                  <a:ext uri="{FF2B5EF4-FFF2-40B4-BE49-F238E27FC236}">
                    <a16:creationId xmlns:a16="http://schemas.microsoft.com/office/drawing/2014/main" id="{D9F6A09E-44B3-6171-B9F3-9E9B52C705A3}"/>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Freeform 228">
                <a:extLst>
                  <a:ext uri="{FF2B5EF4-FFF2-40B4-BE49-F238E27FC236}">
                    <a16:creationId xmlns:a16="http://schemas.microsoft.com/office/drawing/2014/main" id="{437C4D86-F507-0A4C-A8E1-D1C25EEBFB6A}"/>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5" name="Freeform 229">
                <a:extLst>
                  <a:ext uri="{FF2B5EF4-FFF2-40B4-BE49-F238E27FC236}">
                    <a16:creationId xmlns:a16="http://schemas.microsoft.com/office/drawing/2014/main" id="{83C60329-F7FA-A104-9698-D6889222F4B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Freeform 230">
                <a:extLst>
                  <a:ext uri="{FF2B5EF4-FFF2-40B4-BE49-F238E27FC236}">
                    <a16:creationId xmlns:a16="http://schemas.microsoft.com/office/drawing/2014/main" id="{4B5B36F9-A21D-58FE-0D05-EE4F6C4E364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7" name="Freeform 231">
                <a:extLst>
                  <a:ext uri="{FF2B5EF4-FFF2-40B4-BE49-F238E27FC236}">
                    <a16:creationId xmlns:a16="http://schemas.microsoft.com/office/drawing/2014/main" id="{DB6CBB74-D808-52E1-8D85-16369C88C050}"/>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Freeform 232">
                <a:extLst>
                  <a:ext uri="{FF2B5EF4-FFF2-40B4-BE49-F238E27FC236}">
                    <a16:creationId xmlns:a16="http://schemas.microsoft.com/office/drawing/2014/main" id="{305F6E5B-5099-BA39-D18E-F9F120B42EF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9" name="Freeform 233">
                <a:extLst>
                  <a:ext uri="{FF2B5EF4-FFF2-40B4-BE49-F238E27FC236}">
                    <a16:creationId xmlns:a16="http://schemas.microsoft.com/office/drawing/2014/main" id="{D71BA465-F7FD-DE37-B31B-98B2A0D0602C}"/>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Freeform 234">
                <a:extLst>
                  <a:ext uri="{FF2B5EF4-FFF2-40B4-BE49-F238E27FC236}">
                    <a16:creationId xmlns:a16="http://schemas.microsoft.com/office/drawing/2014/main" id="{12B6955C-24C1-36F9-79F7-D7020C5D08D0}"/>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1" name="Freeform 235">
                <a:extLst>
                  <a:ext uri="{FF2B5EF4-FFF2-40B4-BE49-F238E27FC236}">
                    <a16:creationId xmlns:a16="http://schemas.microsoft.com/office/drawing/2014/main" id="{70A7492B-054B-4DDA-A0B6-1773673AB0B4}"/>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Freeform 236">
                <a:extLst>
                  <a:ext uri="{FF2B5EF4-FFF2-40B4-BE49-F238E27FC236}">
                    <a16:creationId xmlns:a16="http://schemas.microsoft.com/office/drawing/2014/main" id="{221B9BC6-221A-AC6E-4DA3-4977976749F2}"/>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237">
                <a:extLst>
                  <a:ext uri="{FF2B5EF4-FFF2-40B4-BE49-F238E27FC236}">
                    <a16:creationId xmlns:a16="http://schemas.microsoft.com/office/drawing/2014/main" id="{F3374F3E-66AE-DF8B-E243-B57F3AE9AAE9}"/>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238">
                <a:extLst>
                  <a:ext uri="{FF2B5EF4-FFF2-40B4-BE49-F238E27FC236}">
                    <a16:creationId xmlns:a16="http://schemas.microsoft.com/office/drawing/2014/main" id="{26F8BBEF-3D4B-19DC-7D14-08D7B94298E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239">
                <a:extLst>
                  <a:ext uri="{FF2B5EF4-FFF2-40B4-BE49-F238E27FC236}">
                    <a16:creationId xmlns:a16="http://schemas.microsoft.com/office/drawing/2014/main" id="{95ABF2D8-04D6-69C1-6021-E94A8F851AA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240">
                <a:extLst>
                  <a:ext uri="{FF2B5EF4-FFF2-40B4-BE49-F238E27FC236}">
                    <a16:creationId xmlns:a16="http://schemas.microsoft.com/office/drawing/2014/main" id="{88DA6D7D-5977-4924-0872-5BBA84C8B300}"/>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241">
                <a:extLst>
                  <a:ext uri="{FF2B5EF4-FFF2-40B4-BE49-F238E27FC236}">
                    <a16:creationId xmlns:a16="http://schemas.microsoft.com/office/drawing/2014/main" id="{DD2D03E3-5D94-9917-6D7C-56B72EE50D10}"/>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Freeform 242">
                <a:extLst>
                  <a:ext uri="{FF2B5EF4-FFF2-40B4-BE49-F238E27FC236}">
                    <a16:creationId xmlns:a16="http://schemas.microsoft.com/office/drawing/2014/main" id="{078D68E6-22B6-A11A-1498-83679CE9C35E}"/>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9" name="Freeform 243">
                <a:extLst>
                  <a:ext uri="{FF2B5EF4-FFF2-40B4-BE49-F238E27FC236}">
                    <a16:creationId xmlns:a16="http://schemas.microsoft.com/office/drawing/2014/main" id="{6E6F0771-F213-E051-81CA-E596D9611A67}"/>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0" name="Freeform 244">
                <a:extLst>
                  <a:ext uri="{FF2B5EF4-FFF2-40B4-BE49-F238E27FC236}">
                    <a16:creationId xmlns:a16="http://schemas.microsoft.com/office/drawing/2014/main" id="{B38932A5-7446-7C17-DBAF-9A3F2758D9D2}"/>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9" name="Group 38">
              <a:extLst>
                <a:ext uri="{FF2B5EF4-FFF2-40B4-BE49-F238E27FC236}">
                  <a16:creationId xmlns:a16="http://schemas.microsoft.com/office/drawing/2014/main" id="{E61373D3-EFB5-512E-3C67-0CEB24C75422}"/>
                </a:ext>
              </a:extLst>
            </p:cNvPr>
            <p:cNvGrpSpPr/>
            <p:nvPr/>
          </p:nvGrpSpPr>
          <p:grpSpPr>
            <a:xfrm>
              <a:off x="4738842" y="2705100"/>
              <a:ext cx="258763" cy="303213"/>
              <a:chOff x="6384926" y="2940050"/>
              <a:chExt cx="258763" cy="303213"/>
            </a:xfrm>
          </p:grpSpPr>
          <p:sp>
            <p:nvSpPr>
              <p:cNvPr id="1363" name="Freeform 226">
                <a:extLst>
                  <a:ext uri="{FF2B5EF4-FFF2-40B4-BE49-F238E27FC236}">
                    <a16:creationId xmlns:a16="http://schemas.microsoft.com/office/drawing/2014/main" id="{1E3D6EAD-1074-3593-2D03-46F4B8E707AE}"/>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227">
                <a:extLst>
                  <a:ext uri="{FF2B5EF4-FFF2-40B4-BE49-F238E27FC236}">
                    <a16:creationId xmlns:a16="http://schemas.microsoft.com/office/drawing/2014/main" id="{FB47B100-65DA-CF2D-F31C-4AC4003EEFCC}"/>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228">
                <a:extLst>
                  <a:ext uri="{FF2B5EF4-FFF2-40B4-BE49-F238E27FC236}">
                    <a16:creationId xmlns:a16="http://schemas.microsoft.com/office/drawing/2014/main" id="{C0CA485A-33F7-3FFE-2619-CB6AB216A372}"/>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229">
                <a:extLst>
                  <a:ext uri="{FF2B5EF4-FFF2-40B4-BE49-F238E27FC236}">
                    <a16:creationId xmlns:a16="http://schemas.microsoft.com/office/drawing/2014/main" id="{52701467-BE57-03FF-4A0A-074FD85B2A0E}"/>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230">
                <a:extLst>
                  <a:ext uri="{FF2B5EF4-FFF2-40B4-BE49-F238E27FC236}">
                    <a16:creationId xmlns:a16="http://schemas.microsoft.com/office/drawing/2014/main" id="{FA759887-4916-C17F-18BE-B3AF066483F1}"/>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231">
                <a:extLst>
                  <a:ext uri="{FF2B5EF4-FFF2-40B4-BE49-F238E27FC236}">
                    <a16:creationId xmlns:a16="http://schemas.microsoft.com/office/drawing/2014/main" id="{30847AB6-39F9-AC28-00C9-D32E61AA6FA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232">
                <a:extLst>
                  <a:ext uri="{FF2B5EF4-FFF2-40B4-BE49-F238E27FC236}">
                    <a16:creationId xmlns:a16="http://schemas.microsoft.com/office/drawing/2014/main" id="{DB674773-3B24-B65B-BD83-6D1B754354F0}"/>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233">
                <a:extLst>
                  <a:ext uri="{FF2B5EF4-FFF2-40B4-BE49-F238E27FC236}">
                    <a16:creationId xmlns:a16="http://schemas.microsoft.com/office/drawing/2014/main" id="{7770DA91-8FCE-BE47-1834-46C34BF2E75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234">
                <a:extLst>
                  <a:ext uri="{FF2B5EF4-FFF2-40B4-BE49-F238E27FC236}">
                    <a16:creationId xmlns:a16="http://schemas.microsoft.com/office/drawing/2014/main" id="{7C1C3931-11DE-6B62-0774-66DDBBBF7AAB}"/>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235">
                <a:extLst>
                  <a:ext uri="{FF2B5EF4-FFF2-40B4-BE49-F238E27FC236}">
                    <a16:creationId xmlns:a16="http://schemas.microsoft.com/office/drawing/2014/main" id="{2606AEFC-F1D6-319E-C6CB-B060A8563B6B}"/>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236">
                <a:extLst>
                  <a:ext uri="{FF2B5EF4-FFF2-40B4-BE49-F238E27FC236}">
                    <a16:creationId xmlns:a16="http://schemas.microsoft.com/office/drawing/2014/main" id="{CE25716E-D830-90F6-8DD8-C90ADF1459C4}"/>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237">
                <a:extLst>
                  <a:ext uri="{FF2B5EF4-FFF2-40B4-BE49-F238E27FC236}">
                    <a16:creationId xmlns:a16="http://schemas.microsoft.com/office/drawing/2014/main" id="{3DCAF0DC-0FCA-836F-FA5E-CDEAC3B3F293}"/>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238">
                <a:extLst>
                  <a:ext uri="{FF2B5EF4-FFF2-40B4-BE49-F238E27FC236}">
                    <a16:creationId xmlns:a16="http://schemas.microsoft.com/office/drawing/2014/main" id="{057B262C-C703-0B1C-C0F3-16C303FC3F7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239">
                <a:extLst>
                  <a:ext uri="{FF2B5EF4-FFF2-40B4-BE49-F238E27FC236}">
                    <a16:creationId xmlns:a16="http://schemas.microsoft.com/office/drawing/2014/main" id="{4DC67C1C-EC48-7A97-BC6E-D0E9C747F36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240">
                <a:extLst>
                  <a:ext uri="{FF2B5EF4-FFF2-40B4-BE49-F238E27FC236}">
                    <a16:creationId xmlns:a16="http://schemas.microsoft.com/office/drawing/2014/main" id="{E32EBB20-2542-BE85-A996-700A0B0B4873}"/>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241">
                <a:extLst>
                  <a:ext uri="{FF2B5EF4-FFF2-40B4-BE49-F238E27FC236}">
                    <a16:creationId xmlns:a16="http://schemas.microsoft.com/office/drawing/2014/main" id="{E850DC97-9882-936F-DBCD-1AD16D0B894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242">
                <a:extLst>
                  <a:ext uri="{FF2B5EF4-FFF2-40B4-BE49-F238E27FC236}">
                    <a16:creationId xmlns:a16="http://schemas.microsoft.com/office/drawing/2014/main" id="{A039C4E7-D5A0-98F3-8AE2-C4231E31DF0A}"/>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Freeform 243">
                <a:extLst>
                  <a:ext uri="{FF2B5EF4-FFF2-40B4-BE49-F238E27FC236}">
                    <a16:creationId xmlns:a16="http://schemas.microsoft.com/office/drawing/2014/main" id="{56FB5994-2FC2-6553-4252-7E1479850405}"/>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1" name="Freeform 244">
                <a:extLst>
                  <a:ext uri="{FF2B5EF4-FFF2-40B4-BE49-F238E27FC236}">
                    <a16:creationId xmlns:a16="http://schemas.microsoft.com/office/drawing/2014/main" id="{4675A78A-BE69-EC47-725C-FBFE9290061D}"/>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0" name="Group 39">
              <a:extLst>
                <a:ext uri="{FF2B5EF4-FFF2-40B4-BE49-F238E27FC236}">
                  <a16:creationId xmlns:a16="http://schemas.microsoft.com/office/drawing/2014/main" id="{83C0EDD2-D578-B0A3-DC43-8C6E2D5F34C8}"/>
                </a:ext>
              </a:extLst>
            </p:cNvPr>
            <p:cNvGrpSpPr/>
            <p:nvPr/>
          </p:nvGrpSpPr>
          <p:grpSpPr>
            <a:xfrm>
              <a:off x="4689286" y="3266939"/>
              <a:ext cx="258763" cy="303213"/>
              <a:chOff x="6384926" y="2940050"/>
              <a:chExt cx="258763" cy="303213"/>
            </a:xfrm>
          </p:grpSpPr>
          <p:sp>
            <p:nvSpPr>
              <p:cNvPr id="1344" name="Freeform 226">
                <a:extLst>
                  <a:ext uri="{FF2B5EF4-FFF2-40B4-BE49-F238E27FC236}">
                    <a16:creationId xmlns:a16="http://schemas.microsoft.com/office/drawing/2014/main" id="{C250F71F-F927-F79A-16FE-D5F6B5E9C2C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227">
                <a:extLst>
                  <a:ext uri="{FF2B5EF4-FFF2-40B4-BE49-F238E27FC236}">
                    <a16:creationId xmlns:a16="http://schemas.microsoft.com/office/drawing/2014/main" id="{E142D799-6CE8-D805-465B-1B3B426E3EFD}"/>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228">
                <a:extLst>
                  <a:ext uri="{FF2B5EF4-FFF2-40B4-BE49-F238E27FC236}">
                    <a16:creationId xmlns:a16="http://schemas.microsoft.com/office/drawing/2014/main" id="{66458EE4-AC9C-8351-7E29-93823BB5283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229">
                <a:extLst>
                  <a:ext uri="{FF2B5EF4-FFF2-40B4-BE49-F238E27FC236}">
                    <a16:creationId xmlns:a16="http://schemas.microsoft.com/office/drawing/2014/main" id="{B71DB829-4A8E-5D1B-FE9C-150BAF4D4F7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230">
                <a:extLst>
                  <a:ext uri="{FF2B5EF4-FFF2-40B4-BE49-F238E27FC236}">
                    <a16:creationId xmlns:a16="http://schemas.microsoft.com/office/drawing/2014/main" id="{5967A004-6182-2C12-DDEE-871A1558BD92}"/>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231">
                <a:extLst>
                  <a:ext uri="{FF2B5EF4-FFF2-40B4-BE49-F238E27FC236}">
                    <a16:creationId xmlns:a16="http://schemas.microsoft.com/office/drawing/2014/main" id="{D904ECEC-5800-06F5-2FAE-DE205DA1F710}"/>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232">
                <a:extLst>
                  <a:ext uri="{FF2B5EF4-FFF2-40B4-BE49-F238E27FC236}">
                    <a16:creationId xmlns:a16="http://schemas.microsoft.com/office/drawing/2014/main" id="{3327ACDF-C8AB-B168-ED6B-B2C40ECCB056}"/>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233">
                <a:extLst>
                  <a:ext uri="{FF2B5EF4-FFF2-40B4-BE49-F238E27FC236}">
                    <a16:creationId xmlns:a16="http://schemas.microsoft.com/office/drawing/2014/main" id="{BEAAD735-904D-8932-7FA8-2F3DBDE6FB07}"/>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234">
                <a:extLst>
                  <a:ext uri="{FF2B5EF4-FFF2-40B4-BE49-F238E27FC236}">
                    <a16:creationId xmlns:a16="http://schemas.microsoft.com/office/drawing/2014/main" id="{8FA1836E-7A37-BD1A-1A6E-1FC011493BA8}"/>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235">
                <a:extLst>
                  <a:ext uri="{FF2B5EF4-FFF2-40B4-BE49-F238E27FC236}">
                    <a16:creationId xmlns:a16="http://schemas.microsoft.com/office/drawing/2014/main" id="{78722BE1-2D89-99D0-3D6E-2D41BAD252B2}"/>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236">
                <a:extLst>
                  <a:ext uri="{FF2B5EF4-FFF2-40B4-BE49-F238E27FC236}">
                    <a16:creationId xmlns:a16="http://schemas.microsoft.com/office/drawing/2014/main" id="{EB921348-D01D-AE80-A9C5-59FC751611E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237">
                <a:extLst>
                  <a:ext uri="{FF2B5EF4-FFF2-40B4-BE49-F238E27FC236}">
                    <a16:creationId xmlns:a16="http://schemas.microsoft.com/office/drawing/2014/main" id="{D75E5CE7-0278-8F9E-D884-F919DAF0BD6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238">
                <a:extLst>
                  <a:ext uri="{FF2B5EF4-FFF2-40B4-BE49-F238E27FC236}">
                    <a16:creationId xmlns:a16="http://schemas.microsoft.com/office/drawing/2014/main" id="{7201EB88-9F86-D449-E5C9-C4E44EE35A4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239">
                <a:extLst>
                  <a:ext uri="{FF2B5EF4-FFF2-40B4-BE49-F238E27FC236}">
                    <a16:creationId xmlns:a16="http://schemas.microsoft.com/office/drawing/2014/main" id="{3D4D17ED-F1E5-AAFE-92AE-E215AA4CAF1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240">
                <a:extLst>
                  <a:ext uri="{FF2B5EF4-FFF2-40B4-BE49-F238E27FC236}">
                    <a16:creationId xmlns:a16="http://schemas.microsoft.com/office/drawing/2014/main" id="{928495CF-B629-8BD6-1572-D7EFCB2A230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241">
                <a:extLst>
                  <a:ext uri="{FF2B5EF4-FFF2-40B4-BE49-F238E27FC236}">
                    <a16:creationId xmlns:a16="http://schemas.microsoft.com/office/drawing/2014/main" id="{E59DB98F-7A2C-C7FF-43A8-CE4C06675AB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242">
                <a:extLst>
                  <a:ext uri="{FF2B5EF4-FFF2-40B4-BE49-F238E27FC236}">
                    <a16:creationId xmlns:a16="http://schemas.microsoft.com/office/drawing/2014/main" id="{3224EF26-A673-8E5D-C6E6-77A618FCF2F6}"/>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243">
                <a:extLst>
                  <a:ext uri="{FF2B5EF4-FFF2-40B4-BE49-F238E27FC236}">
                    <a16:creationId xmlns:a16="http://schemas.microsoft.com/office/drawing/2014/main" id="{4704BC96-197F-33DC-F735-E558273F6AF9}"/>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244">
                <a:extLst>
                  <a:ext uri="{FF2B5EF4-FFF2-40B4-BE49-F238E27FC236}">
                    <a16:creationId xmlns:a16="http://schemas.microsoft.com/office/drawing/2014/main" id="{BF32C2CC-462A-E757-B3B0-B88A75F43693}"/>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1" name="Group 40">
              <a:extLst>
                <a:ext uri="{FF2B5EF4-FFF2-40B4-BE49-F238E27FC236}">
                  <a16:creationId xmlns:a16="http://schemas.microsoft.com/office/drawing/2014/main" id="{3F858FFE-5A00-28B9-5537-AEB266BB1228}"/>
                </a:ext>
              </a:extLst>
            </p:cNvPr>
            <p:cNvGrpSpPr/>
            <p:nvPr/>
          </p:nvGrpSpPr>
          <p:grpSpPr>
            <a:xfrm>
              <a:off x="5576953" y="4706851"/>
              <a:ext cx="522288" cy="558800"/>
              <a:chOff x="5680076" y="4137025"/>
              <a:chExt cx="522288" cy="558800"/>
            </a:xfrm>
          </p:grpSpPr>
          <p:sp>
            <p:nvSpPr>
              <p:cNvPr id="1342" name="Freeform 170">
                <a:extLst>
                  <a:ext uri="{FF2B5EF4-FFF2-40B4-BE49-F238E27FC236}">
                    <a16:creationId xmlns:a16="http://schemas.microsoft.com/office/drawing/2014/main" id="{7D10E084-230B-6A7B-8336-AE5E61866D45}"/>
                  </a:ext>
                </a:extLst>
              </p:cNvPr>
              <p:cNvSpPr>
                <a:spLocks/>
              </p:cNvSpPr>
              <p:nvPr/>
            </p:nvSpPr>
            <p:spPr bwMode="auto">
              <a:xfrm>
                <a:off x="5680076" y="41370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1">
                <a:extLst>
                  <a:ext uri="{FF2B5EF4-FFF2-40B4-BE49-F238E27FC236}">
                    <a16:creationId xmlns:a16="http://schemas.microsoft.com/office/drawing/2014/main" id="{0E43DFFC-1B05-31E9-ED6D-EB651EADC58F}"/>
                  </a:ext>
                </a:extLst>
              </p:cNvPr>
              <p:cNvSpPr>
                <a:spLocks/>
              </p:cNvSpPr>
              <p:nvPr/>
            </p:nvSpPr>
            <p:spPr bwMode="auto">
              <a:xfrm>
                <a:off x="5802313" y="42687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Group 41">
              <a:extLst>
                <a:ext uri="{FF2B5EF4-FFF2-40B4-BE49-F238E27FC236}">
                  <a16:creationId xmlns:a16="http://schemas.microsoft.com/office/drawing/2014/main" id="{01A4943A-556B-E0C0-20D0-FDDB40D78192}"/>
                </a:ext>
              </a:extLst>
            </p:cNvPr>
            <p:cNvGrpSpPr/>
            <p:nvPr/>
          </p:nvGrpSpPr>
          <p:grpSpPr>
            <a:xfrm>
              <a:off x="4757803" y="2222500"/>
              <a:ext cx="666750" cy="635000"/>
              <a:chOff x="6262688" y="2084388"/>
              <a:chExt cx="666750" cy="635000"/>
            </a:xfrm>
          </p:grpSpPr>
          <p:sp>
            <p:nvSpPr>
              <p:cNvPr id="1292" name="Freeform 172">
                <a:extLst>
                  <a:ext uri="{FF2B5EF4-FFF2-40B4-BE49-F238E27FC236}">
                    <a16:creationId xmlns:a16="http://schemas.microsoft.com/office/drawing/2014/main" id="{38EC8323-660D-414F-0B57-FC1CE79FE48E}"/>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173">
                <a:extLst>
                  <a:ext uri="{FF2B5EF4-FFF2-40B4-BE49-F238E27FC236}">
                    <a16:creationId xmlns:a16="http://schemas.microsoft.com/office/drawing/2014/main" id="{D693E270-EB42-E41F-8DD4-C615EC60D0DD}"/>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174">
                <a:extLst>
                  <a:ext uri="{FF2B5EF4-FFF2-40B4-BE49-F238E27FC236}">
                    <a16:creationId xmlns:a16="http://schemas.microsoft.com/office/drawing/2014/main" id="{5B389339-7083-062F-5A49-42D34E22C743}"/>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5" name="Freeform 175">
                <a:extLst>
                  <a:ext uri="{FF2B5EF4-FFF2-40B4-BE49-F238E27FC236}">
                    <a16:creationId xmlns:a16="http://schemas.microsoft.com/office/drawing/2014/main" id="{73CEC111-6087-5ECF-C856-08315EB770DA}"/>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6" name="Freeform 176">
                <a:extLst>
                  <a:ext uri="{FF2B5EF4-FFF2-40B4-BE49-F238E27FC236}">
                    <a16:creationId xmlns:a16="http://schemas.microsoft.com/office/drawing/2014/main" id="{DB700520-8323-F146-F03C-7BAC6705E58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7" name="Freeform 177">
                <a:extLst>
                  <a:ext uri="{FF2B5EF4-FFF2-40B4-BE49-F238E27FC236}">
                    <a16:creationId xmlns:a16="http://schemas.microsoft.com/office/drawing/2014/main" id="{C6B9E10D-DA85-EF26-730C-C9071A6DF149}"/>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8" name="Freeform 178">
                <a:extLst>
                  <a:ext uri="{FF2B5EF4-FFF2-40B4-BE49-F238E27FC236}">
                    <a16:creationId xmlns:a16="http://schemas.microsoft.com/office/drawing/2014/main" id="{C3F01283-1352-7FA3-241D-CFEC9A1FF20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9" name="Freeform 179">
                <a:extLst>
                  <a:ext uri="{FF2B5EF4-FFF2-40B4-BE49-F238E27FC236}">
                    <a16:creationId xmlns:a16="http://schemas.microsoft.com/office/drawing/2014/main" id="{6FB3B83C-0A54-7C75-FBEA-972F62D42D16}"/>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0" name="Freeform 180">
                <a:extLst>
                  <a:ext uri="{FF2B5EF4-FFF2-40B4-BE49-F238E27FC236}">
                    <a16:creationId xmlns:a16="http://schemas.microsoft.com/office/drawing/2014/main" id="{35E9606D-3057-9592-1588-84790154A5AD}"/>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1" name="Freeform 181">
                <a:extLst>
                  <a:ext uri="{FF2B5EF4-FFF2-40B4-BE49-F238E27FC236}">
                    <a16:creationId xmlns:a16="http://schemas.microsoft.com/office/drawing/2014/main" id="{4D79E752-2B8D-D2DB-CA70-3302E4F5AB8C}"/>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2" name="Freeform 182">
                <a:extLst>
                  <a:ext uri="{FF2B5EF4-FFF2-40B4-BE49-F238E27FC236}">
                    <a16:creationId xmlns:a16="http://schemas.microsoft.com/office/drawing/2014/main" id="{D3180E66-7912-BFFD-7658-F199A93D0FDB}"/>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3" name="Freeform 183">
                <a:extLst>
                  <a:ext uri="{FF2B5EF4-FFF2-40B4-BE49-F238E27FC236}">
                    <a16:creationId xmlns:a16="http://schemas.microsoft.com/office/drawing/2014/main" id="{48FE1E37-10FA-B451-3918-EB0266964E39}"/>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4" name="Freeform 184">
                <a:extLst>
                  <a:ext uri="{FF2B5EF4-FFF2-40B4-BE49-F238E27FC236}">
                    <a16:creationId xmlns:a16="http://schemas.microsoft.com/office/drawing/2014/main" id="{70510653-0E0A-98EF-8AC1-45DAE23C6B2D}"/>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5" name="Freeform 185">
                <a:extLst>
                  <a:ext uri="{FF2B5EF4-FFF2-40B4-BE49-F238E27FC236}">
                    <a16:creationId xmlns:a16="http://schemas.microsoft.com/office/drawing/2014/main" id="{A4191537-5401-9C66-2580-F50574C5A05B}"/>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6" name="Freeform 186">
                <a:extLst>
                  <a:ext uri="{FF2B5EF4-FFF2-40B4-BE49-F238E27FC236}">
                    <a16:creationId xmlns:a16="http://schemas.microsoft.com/office/drawing/2014/main" id="{18DE8990-25A6-EC57-85DB-7BA03D8622A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7" name="Freeform 187">
                <a:extLst>
                  <a:ext uri="{FF2B5EF4-FFF2-40B4-BE49-F238E27FC236}">
                    <a16:creationId xmlns:a16="http://schemas.microsoft.com/office/drawing/2014/main" id="{65473CED-70A3-9FD3-42B1-83487425A55F}"/>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8" name="Freeform 188">
                <a:extLst>
                  <a:ext uri="{FF2B5EF4-FFF2-40B4-BE49-F238E27FC236}">
                    <a16:creationId xmlns:a16="http://schemas.microsoft.com/office/drawing/2014/main" id="{925D27CB-CB97-0F89-DEEA-ED29014491B3}"/>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9" name="Freeform 189">
                <a:extLst>
                  <a:ext uri="{FF2B5EF4-FFF2-40B4-BE49-F238E27FC236}">
                    <a16:creationId xmlns:a16="http://schemas.microsoft.com/office/drawing/2014/main" id="{5857AFD7-F78F-1BE4-9A98-BB5B0222F5E0}"/>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0" name="Freeform 190">
                <a:extLst>
                  <a:ext uri="{FF2B5EF4-FFF2-40B4-BE49-F238E27FC236}">
                    <a16:creationId xmlns:a16="http://schemas.microsoft.com/office/drawing/2014/main" id="{587B47FC-24C3-E98A-9ECB-46EE23136A70}"/>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1" name="Freeform 191">
                <a:extLst>
                  <a:ext uri="{FF2B5EF4-FFF2-40B4-BE49-F238E27FC236}">
                    <a16:creationId xmlns:a16="http://schemas.microsoft.com/office/drawing/2014/main" id="{7BBAB5BE-FEDD-26E5-5DCE-FAAD70AFD7A2}"/>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2" name="Freeform 192">
                <a:extLst>
                  <a:ext uri="{FF2B5EF4-FFF2-40B4-BE49-F238E27FC236}">
                    <a16:creationId xmlns:a16="http://schemas.microsoft.com/office/drawing/2014/main" id="{8D66F59F-814F-3C50-3465-9F621CA2259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3" name="Freeform 193">
                <a:extLst>
                  <a:ext uri="{FF2B5EF4-FFF2-40B4-BE49-F238E27FC236}">
                    <a16:creationId xmlns:a16="http://schemas.microsoft.com/office/drawing/2014/main" id="{50CD2E2E-C0D7-859D-7A70-C65407444123}"/>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4" name="Freeform 194">
                <a:extLst>
                  <a:ext uri="{FF2B5EF4-FFF2-40B4-BE49-F238E27FC236}">
                    <a16:creationId xmlns:a16="http://schemas.microsoft.com/office/drawing/2014/main" id="{E126348C-5005-FCE4-96CE-56EA3D223094}"/>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95">
                <a:extLst>
                  <a:ext uri="{FF2B5EF4-FFF2-40B4-BE49-F238E27FC236}">
                    <a16:creationId xmlns:a16="http://schemas.microsoft.com/office/drawing/2014/main" id="{6C9F9037-72FB-1228-66DE-C8AD5FD3ACBD}"/>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6" name="Freeform 196">
                <a:extLst>
                  <a:ext uri="{FF2B5EF4-FFF2-40B4-BE49-F238E27FC236}">
                    <a16:creationId xmlns:a16="http://schemas.microsoft.com/office/drawing/2014/main" id="{8F92CAD5-7911-10C8-A956-14A0FCE5DBB9}"/>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7" name="Freeform 197">
                <a:extLst>
                  <a:ext uri="{FF2B5EF4-FFF2-40B4-BE49-F238E27FC236}">
                    <a16:creationId xmlns:a16="http://schemas.microsoft.com/office/drawing/2014/main" id="{B7FF7669-11C9-FBB7-9A41-2436A3CDB577}"/>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98">
                <a:extLst>
                  <a:ext uri="{FF2B5EF4-FFF2-40B4-BE49-F238E27FC236}">
                    <a16:creationId xmlns:a16="http://schemas.microsoft.com/office/drawing/2014/main" id="{D025E044-E823-480C-8F59-2681D730B274}"/>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99">
                <a:extLst>
                  <a:ext uri="{FF2B5EF4-FFF2-40B4-BE49-F238E27FC236}">
                    <a16:creationId xmlns:a16="http://schemas.microsoft.com/office/drawing/2014/main" id="{95EDA55F-26F5-4E49-6669-7CEC027FE045}"/>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0" name="Freeform 200">
                <a:extLst>
                  <a:ext uri="{FF2B5EF4-FFF2-40B4-BE49-F238E27FC236}">
                    <a16:creationId xmlns:a16="http://schemas.microsoft.com/office/drawing/2014/main" id="{D232741A-FE77-6748-3BB3-1AA296B51262}"/>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1" name="Freeform 201">
                <a:extLst>
                  <a:ext uri="{FF2B5EF4-FFF2-40B4-BE49-F238E27FC236}">
                    <a16:creationId xmlns:a16="http://schemas.microsoft.com/office/drawing/2014/main" id="{CDFF2D4A-E191-6B60-8718-A47453D9D3D3}"/>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2" name="Freeform 202">
                <a:extLst>
                  <a:ext uri="{FF2B5EF4-FFF2-40B4-BE49-F238E27FC236}">
                    <a16:creationId xmlns:a16="http://schemas.microsoft.com/office/drawing/2014/main" id="{E3E665AE-B10F-8583-DB31-A07DBAF5E8FB}"/>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3" name="Freeform 203">
                <a:extLst>
                  <a:ext uri="{FF2B5EF4-FFF2-40B4-BE49-F238E27FC236}">
                    <a16:creationId xmlns:a16="http://schemas.microsoft.com/office/drawing/2014/main" id="{3D76E74B-CEEA-995D-E330-898C05C12915}"/>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4" name="Freeform 204">
                <a:extLst>
                  <a:ext uri="{FF2B5EF4-FFF2-40B4-BE49-F238E27FC236}">
                    <a16:creationId xmlns:a16="http://schemas.microsoft.com/office/drawing/2014/main" id="{ECB53FB2-E0E3-F072-BE56-371B511544F2}"/>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5" name="Freeform 205">
                <a:extLst>
                  <a:ext uri="{FF2B5EF4-FFF2-40B4-BE49-F238E27FC236}">
                    <a16:creationId xmlns:a16="http://schemas.microsoft.com/office/drawing/2014/main" id="{0E2649D3-DA50-EF0A-D0FD-9EE06FC3FF6E}"/>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6" name="Freeform 206">
                <a:extLst>
                  <a:ext uri="{FF2B5EF4-FFF2-40B4-BE49-F238E27FC236}">
                    <a16:creationId xmlns:a16="http://schemas.microsoft.com/office/drawing/2014/main" id="{F26DD9BA-0D33-5EF4-D004-78FAA9F60AB8}"/>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7" name="Freeform 207">
                <a:extLst>
                  <a:ext uri="{FF2B5EF4-FFF2-40B4-BE49-F238E27FC236}">
                    <a16:creationId xmlns:a16="http://schemas.microsoft.com/office/drawing/2014/main" id="{EC1BD5D0-CC28-7859-F6A9-04FB61D2FA2E}"/>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8" name="Freeform 208">
                <a:extLst>
                  <a:ext uri="{FF2B5EF4-FFF2-40B4-BE49-F238E27FC236}">
                    <a16:creationId xmlns:a16="http://schemas.microsoft.com/office/drawing/2014/main" id="{C5DBD7D4-0C3D-DE18-4934-6C328550AFAA}"/>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9" name="Freeform 209">
                <a:extLst>
                  <a:ext uri="{FF2B5EF4-FFF2-40B4-BE49-F238E27FC236}">
                    <a16:creationId xmlns:a16="http://schemas.microsoft.com/office/drawing/2014/main" id="{9FF0F150-EBAF-8A61-E8B8-DB2648A3C83A}"/>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0" name="Freeform 210">
                <a:extLst>
                  <a:ext uri="{FF2B5EF4-FFF2-40B4-BE49-F238E27FC236}">
                    <a16:creationId xmlns:a16="http://schemas.microsoft.com/office/drawing/2014/main" id="{8863891B-CB23-36EA-E0B4-13DF116170BE}"/>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1" name="Freeform 211">
                <a:extLst>
                  <a:ext uri="{FF2B5EF4-FFF2-40B4-BE49-F238E27FC236}">
                    <a16:creationId xmlns:a16="http://schemas.microsoft.com/office/drawing/2014/main" id="{A17DFC4F-E8F9-CB2B-243F-8511330AA55D}"/>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2" name="Freeform 212">
                <a:extLst>
                  <a:ext uri="{FF2B5EF4-FFF2-40B4-BE49-F238E27FC236}">
                    <a16:creationId xmlns:a16="http://schemas.microsoft.com/office/drawing/2014/main" id="{1C966095-E9CA-7DE0-0B30-06F9C3C1C663}"/>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3" name="Freeform 213">
                <a:extLst>
                  <a:ext uri="{FF2B5EF4-FFF2-40B4-BE49-F238E27FC236}">
                    <a16:creationId xmlns:a16="http://schemas.microsoft.com/office/drawing/2014/main" id="{CD622CD8-8B4D-07B4-72B9-89222B13C386}"/>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4" name="Freeform 214">
                <a:extLst>
                  <a:ext uri="{FF2B5EF4-FFF2-40B4-BE49-F238E27FC236}">
                    <a16:creationId xmlns:a16="http://schemas.microsoft.com/office/drawing/2014/main" id="{C3DB79A3-8728-7AC7-899A-BD5AC6441897}"/>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5" name="Freeform 215">
                <a:extLst>
                  <a:ext uri="{FF2B5EF4-FFF2-40B4-BE49-F238E27FC236}">
                    <a16:creationId xmlns:a16="http://schemas.microsoft.com/office/drawing/2014/main" id="{D38E48B5-EA62-17ED-E9C8-387FE929D684}"/>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6" name="Freeform 216">
                <a:extLst>
                  <a:ext uri="{FF2B5EF4-FFF2-40B4-BE49-F238E27FC236}">
                    <a16:creationId xmlns:a16="http://schemas.microsoft.com/office/drawing/2014/main" id="{18CEC644-237E-6C63-E74D-61949BC63595}"/>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7" name="Freeform 217">
                <a:extLst>
                  <a:ext uri="{FF2B5EF4-FFF2-40B4-BE49-F238E27FC236}">
                    <a16:creationId xmlns:a16="http://schemas.microsoft.com/office/drawing/2014/main" id="{2A27532B-5791-897E-A32D-2378CC00BF0C}"/>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8" name="Freeform 218">
                <a:extLst>
                  <a:ext uri="{FF2B5EF4-FFF2-40B4-BE49-F238E27FC236}">
                    <a16:creationId xmlns:a16="http://schemas.microsoft.com/office/drawing/2014/main" id="{57431F00-839B-03A5-9C38-C2BCD6BF2963}"/>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9" name="Freeform 219">
                <a:extLst>
                  <a:ext uri="{FF2B5EF4-FFF2-40B4-BE49-F238E27FC236}">
                    <a16:creationId xmlns:a16="http://schemas.microsoft.com/office/drawing/2014/main" id="{EAD77507-1BCD-2EEF-0227-9B4749EC1DFE}"/>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220">
                <a:extLst>
                  <a:ext uri="{FF2B5EF4-FFF2-40B4-BE49-F238E27FC236}">
                    <a16:creationId xmlns:a16="http://schemas.microsoft.com/office/drawing/2014/main" id="{D3CAAB9C-5D82-5251-5A34-5BB42A939320}"/>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1" name="Freeform 221">
                <a:extLst>
                  <a:ext uri="{FF2B5EF4-FFF2-40B4-BE49-F238E27FC236}">
                    <a16:creationId xmlns:a16="http://schemas.microsoft.com/office/drawing/2014/main" id="{4177315E-0BFA-BFBF-E212-2853E124395C}"/>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43" name="Group 42">
              <a:extLst>
                <a:ext uri="{FF2B5EF4-FFF2-40B4-BE49-F238E27FC236}">
                  <a16:creationId xmlns:a16="http://schemas.microsoft.com/office/drawing/2014/main" id="{E0142576-CC37-788F-5242-1991FD355FAA}"/>
                </a:ext>
              </a:extLst>
            </p:cNvPr>
            <p:cNvGrpSpPr/>
            <p:nvPr/>
          </p:nvGrpSpPr>
          <p:grpSpPr>
            <a:xfrm>
              <a:off x="3984354" y="3619500"/>
              <a:ext cx="388938" cy="311151"/>
              <a:chOff x="5083176" y="3911600"/>
              <a:chExt cx="388938" cy="311151"/>
            </a:xfrm>
          </p:grpSpPr>
          <p:sp>
            <p:nvSpPr>
              <p:cNvPr id="1288" name="Freeform 222">
                <a:extLst>
                  <a:ext uri="{FF2B5EF4-FFF2-40B4-BE49-F238E27FC236}">
                    <a16:creationId xmlns:a16="http://schemas.microsoft.com/office/drawing/2014/main" id="{6F326B42-7E06-B5D9-61C6-2177E794738A}"/>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223">
                <a:extLst>
                  <a:ext uri="{FF2B5EF4-FFF2-40B4-BE49-F238E27FC236}">
                    <a16:creationId xmlns:a16="http://schemas.microsoft.com/office/drawing/2014/main" id="{DC2D61C2-8D6B-EEFB-2EDE-4CF1DCBCE5A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224">
                <a:extLst>
                  <a:ext uri="{FF2B5EF4-FFF2-40B4-BE49-F238E27FC236}">
                    <a16:creationId xmlns:a16="http://schemas.microsoft.com/office/drawing/2014/main" id="{5DE2BF67-41C5-C049-97E7-86EBAA115BB5}"/>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225">
                <a:extLst>
                  <a:ext uri="{FF2B5EF4-FFF2-40B4-BE49-F238E27FC236}">
                    <a16:creationId xmlns:a16="http://schemas.microsoft.com/office/drawing/2014/main" id="{C7F5171C-EFA4-CC47-AC8F-4E7E5123F072}"/>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4" name="Group 43">
              <a:extLst>
                <a:ext uri="{FF2B5EF4-FFF2-40B4-BE49-F238E27FC236}">
                  <a16:creationId xmlns:a16="http://schemas.microsoft.com/office/drawing/2014/main" id="{2F10AE33-99A2-C8F2-50F6-0FE6A49D238B}"/>
                </a:ext>
              </a:extLst>
            </p:cNvPr>
            <p:cNvGrpSpPr/>
            <p:nvPr/>
          </p:nvGrpSpPr>
          <p:grpSpPr>
            <a:xfrm>
              <a:off x="5808942" y="1709034"/>
              <a:ext cx="258763" cy="303213"/>
              <a:chOff x="6384926" y="2940050"/>
              <a:chExt cx="258763" cy="303213"/>
            </a:xfrm>
          </p:grpSpPr>
          <p:sp>
            <p:nvSpPr>
              <p:cNvPr id="1269" name="Freeform 226">
                <a:extLst>
                  <a:ext uri="{FF2B5EF4-FFF2-40B4-BE49-F238E27FC236}">
                    <a16:creationId xmlns:a16="http://schemas.microsoft.com/office/drawing/2014/main" id="{139E94BF-4075-9872-CD66-E82FB94E04CA}"/>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227">
                <a:extLst>
                  <a:ext uri="{FF2B5EF4-FFF2-40B4-BE49-F238E27FC236}">
                    <a16:creationId xmlns:a16="http://schemas.microsoft.com/office/drawing/2014/main" id="{6052593B-0625-F8F5-7D96-3A5731B054BC}"/>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228">
                <a:extLst>
                  <a:ext uri="{FF2B5EF4-FFF2-40B4-BE49-F238E27FC236}">
                    <a16:creationId xmlns:a16="http://schemas.microsoft.com/office/drawing/2014/main" id="{8313B1E6-92E8-65A1-C605-13ABA799000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229">
                <a:extLst>
                  <a:ext uri="{FF2B5EF4-FFF2-40B4-BE49-F238E27FC236}">
                    <a16:creationId xmlns:a16="http://schemas.microsoft.com/office/drawing/2014/main" id="{E5D773EB-18AF-7C73-6A19-090AA2BBAB6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230">
                <a:extLst>
                  <a:ext uri="{FF2B5EF4-FFF2-40B4-BE49-F238E27FC236}">
                    <a16:creationId xmlns:a16="http://schemas.microsoft.com/office/drawing/2014/main" id="{1C8B6361-F327-A5BF-EE56-336E870B388D}"/>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231">
                <a:extLst>
                  <a:ext uri="{FF2B5EF4-FFF2-40B4-BE49-F238E27FC236}">
                    <a16:creationId xmlns:a16="http://schemas.microsoft.com/office/drawing/2014/main" id="{F24CFC6A-19DA-0A6B-503E-FD5BC2B3DF89}"/>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232">
                <a:extLst>
                  <a:ext uri="{FF2B5EF4-FFF2-40B4-BE49-F238E27FC236}">
                    <a16:creationId xmlns:a16="http://schemas.microsoft.com/office/drawing/2014/main" id="{361E8D18-2C06-6F29-64D1-72E5BF8156FE}"/>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233">
                <a:extLst>
                  <a:ext uri="{FF2B5EF4-FFF2-40B4-BE49-F238E27FC236}">
                    <a16:creationId xmlns:a16="http://schemas.microsoft.com/office/drawing/2014/main" id="{23762144-7CA9-AB3F-F3BD-E99086EAC3C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234">
                <a:extLst>
                  <a:ext uri="{FF2B5EF4-FFF2-40B4-BE49-F238E27FC236}">
                    <a16:creationId xmlns:a16="http://schemas.microsoft.com/office/drawing/2014/main" id="{F953A3D5-156F-FA19-0BDF-665AEE859BEC}"/>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235">
                <a:extLst>
                  <a:ext uri="{FF2B5EF4-FFF2-40B4-BE49-F238E27FC236}">
                    <a16:creationId xmlns:a16="http://schemas.microsoft.com/office/drawing/2014/main" id="{21CBE2FC-63DD-E9AD-9572-9D0897888C6C}"/>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236">
                <a:extLst>
                  <a:ext uri="{FF2B5EF4-FFF2-40B4-BE49-F238E27FC236}">
                    <a16:creationId xmlns:a16="http://schemas.microsoft.com/office/drawing/2014/main" id="{209E4EF2-86DD-1F8B-C85B-4C35ED41572E}"/>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237">
                <a:extLst>
                  <a:ext uri="{FF2B5EF4-FFF2-40B4-BE49-F238E27FC236}">
                    <a16:creationId xmlns:a16="http://schemas.microsoft.com/office/drawing/2014/main" id="{A91C2C60-525C-4D62-4D7D-AC874DCFFCBC}"/>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238">
                <a:extLst>
                  <a:ext uri="{FF2B5EF4-FFF2-40B4-BE49-F238E27FC236}">
                    <a16:creationId xmlns:a16="http://schemas.microsoft.com/office/drawing/2014/main" id="{EC50AEE8-D1E8-59E4-AB6C-B118A84A83EA}"/>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239">
                <a:extLst>
                  <a:ext uri="{FF2B5EF4-FFF2-40B4-BE49-F238E27FC236}">
                    <a16:creationId xmlns:a16="http://schemas.microsoft.com/office/drawing/2014/main" id="{264B1C16-3B81-2DEF-E81B-A138E9872C3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240">
                <a:extLst>
                  <a:ext uri="{FF2B5EF4-FFF2-40B4-BE49-F238E27FC236}">
                    <a16:creationId xmlns:a16="http://schemas.microsoft.com/office/drawing/2014/main" id="{4AAC046D-4DF2-95F3-6C74-8A00364D8077}"/>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241">
                <a:extLst>
                  <a:ext uri="{FF2B5EF4-FFF2-40B4-BE49-F238E27FC236}">
                    <a16:creationId xmlns:a16="http://schemas.microsoft.com/office/drawing/2014/main" id="{EB0216C9-11AC-71E1-2537-24ED56CFAC83}"/>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242">
                <a:extLst>
                  <a:ext uri="{FF2B5EF4-FFF2-40B4-BE49-F238E27FC236}">
                    <a16:creationId xmlns:a16="http://schemas.microsoft.com/office/drawing/2014/main" id="{5F1897D8-BE8D-7934-DD3E-27CB9A124190}"/>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243">
                <a:extLst>
                  <a:ext uri="{FF2B5EF4-FFF2-40B4-BE49-F238E27FC236}">
                    <a16:creationId xmlns:a16="http://schemas.microsoft.com/office/drawing/2014/main" id="{1EB6AF11-6F80-E949-C325-E30EC85AF62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244">
                <a:extLst>
                  <a:ext uri="{FF2B5EF4-FFF2-40B4-BE49-F238E27FC236}">
                    <a16:creationId xmlns:a16="http://schemas.microsoft.com/office/drawing/2014/main" id="{7F850595-8894-958D-3B7E-B6A7974EC109}"/>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5" name="Group 44">
              <a:extLst>
                <a:ext uri="{FF2B5EF4-FFF2-40B4-BE49-F238E27FC236}">
                  <a16:creationId xmlns:a16="http://schemas.microsoft.com/office/drawing/2014/main" id="{05680003-B3C1-8981-D962-471470ADB92E}"/>
                </a:ext>
              </a:extLst>
            </p:cNvPr>
            <p:cNvGrpSpPr/>
            <p:nvPr/>
          </p:nvGrpSpPr>
          <p:grpSpPr>
            <a:xfrm>
              <a:off x="6171673" y="2758281"/>
              <a:ext cx="258763" cy="303213"/>
              <a:chOff x="6384926" y="2940050"/>
              <a:chExt cx="258763" cy="303213"/>
            </a:xfrm>
          </p:grpSpPr>
          <p:sp>
            <p:nvSpPr>
              <p:cNvPr id="1250" name="Freeform 226">
                <a:extLst>
                  <a:ext uri="{FF2B5EF4-FFF2-40B4-BE49-F238E27FC236}">
                    <a16:creationId xmlns:a16="http://schemas.microsoft.com/office/drawing/2014/main" id="{9DBEB2C5-62AD-3AD1-BBDD-1B70329D34BA}"/>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227">
                <a:extLst>
                  <a:ext uri="{FF2B5EF4-FFF2-40B4-BE49-F238E27FC236}">
                    <a16:creationId xmlns:a16="http://schemas.microsoft.com/office/drawing/2014/main" id="{A1837D36-540E-4572-C2A7-A97A62FF0777}"/>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228">
                <a:extLst>
                  <a:ext uri="{FF2B5EF4-FFF2-40B4-BE49-F238E27FC236}">
                    <a16:creationId xmlns:a16="http://schemas.microsoft.com/office/drawing/2014/main" id="{D45827AE-0CF5-4A1B-B352-A207C8802D94}"/>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229">
                <a:extLst>
                  <a:ext uri="{FF2B5EF4-FFF2-40B4-BE49-F238E27FC236}">
                    <a16:creationId xmlns:a16="http://schemas.microsoft.com/office/drawing/2014/main" id="{3C7DAAE2-AACD-875D-2592-E979F5D256FB}"/>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230">
                <a:extLst>
                  <a:ext uri="{FF2B5EF4-FFF2-40B4-BE49-F238E27FC236}">
                    <a16:creationId xmlns:a16="http://schemas.microsoft.com/office/drawing/2014/main" id="{078209EB-6C3E-8AB8-BC09-9709215FCA0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231">
                <a:extLst>
                  <a:ext uri="{FF2B5EF4-FFF2-40B4-BE49-F238E27FC236}">
                    <a16:creationId xmlns:a16="http://schemas.microsoft.com/office/drawing/2014/main" id="{DF1FED6E-AE27-3235-B1CF-E80DDF677789}"/>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232">
                <a:extLst>
                  <a:ext uri="{FF2B5EF4-FFF2-40B4-BE49-F238E27FC236}">
                    <a16:creationId xmlns:a16="http://schemas.microsoft.com/office/drawing/2014/main" id="{5F15482B-E7FA-0D10-76D2-3D94E949238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233">
                <a:extLst>
                  <a:ext uri="{FF2B5EF4-FFF2-40B4-BE49-F238E27FC236}">
                    <a16:creationId xmlns:a16="http://schemas.microsoft.com/office/drawing/2014/main" id="{8E6C9197-A30C-221A-52AE-5181DFE99372}"/>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234">
                <a:extLst>
                  <a:ext uri="{FF2B5EF4-FFF2-40B4-BE49-F238E27FC236}">
                    <a16:creationId xmlns:a16="http://schemas.microsoft.com/office/drawing/2014/main" id="{4F7A571C-BDAB-6BD7-50B8-CCAF6F3A45D2}"/>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235">
                <a:extLst>
                  <a:ext uri="{FF2B5EF4-FFF2-40B4-BE49-F238E27FC236}">
                    <a16:creationId xmlns:a16="http://schemas.microsoft.com/office/drawing/2014/main" id="{84A26AFC-FE6F-6818-A5ED-D118CF44C4B2}"/>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236">
                <a:extLst>
                  <a:ext uri="{FF2B5EF4-FFF2-40B4-BE49-F238E27FC236}">
                    <a16:creationId xmlns:a16="http://schemas.microsoft.com/office/drawing/2014/main" id="{A37C8285-329E-4A88-6D5B-EF87533AE5BA}"/>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237">
                <a:extLst>
                  <a:ext uri="{FF2B5EF4-FFF2-40B4-BE49-F238E27FC236}">
                    <a16:creationId xmlns:a16="http://schemas.microsoft.com/office/drawing/2014/main" id="{051FE9F3-0AE4-F007-B6F0-FE7EEC8DB1C1}"/>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238">
                <a:extLst>
                  <a:ext uri="{FF2B5EF4-FFF2-40B4-BE49-F238E27FC236}">
                    <a16:creationId xmlns:a16="http://schemas.microsoft.com/office/drawing/2014/main" id="{195D6F80-E338-1B1C-3D03-B708BB470F21}"/>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239">
                <a:extLst>
                  <a:ext uri="{FF2B5EF4-FFF2-40B4-BE49-F238E27FC236}">
                    <a16:creationId xmlns:a16="http://schemas.microsoft.com/office/drawing/2014/main" id="{E0519949-DA72-7D42-8BEF-D6A00BCD985E}"/>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240">
                <a:extLst>
                  <a:ext uri="{FF2B5EF4-FFF2-40B4-BE49-F238E27FC236}">
                    <a16:creationId xmlns:a16="http://schemas.microsoft.com/office/drawing/2014/main" id="{C7452BD0-0094-7BA3-E135-0BC6B4AE88EA}"/>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241">
                <a:extLst>
                  <a:ext uri="{FF2B5EF4-FFF2-40B4-BE49-F238E27FC236}">
                    <a16:creationId xmlns:a16="http://schemas.microsoft.com/office/drawing/2014/main" id="{CEF9E646-EFCE-6E98-1BAB-FD7E3E55FEA1}"/>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242">
                <a:extLst>
                  <a:ext uri="{FF2B5EF4-FFF2-40B4-BE49-F238E27FC236}">
                    <a16:creationId xmlns:a16="http://schemas.microsoft.com/office/drawing/2014/main" id="{353F3417-43D6-C5E7-5085-683FFD98C3C1}"/>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243">
                <a:extLst>
                  <a:ext uri="{FF2B5EF4-FFF2-40B4-BE49-F238E27FC236}">
                    <a16:creationId xmlns:a16="http://schemas.microsoft.com/office/drawing/2014/main" id="{3C7FE85F-EE58-9741-D033-8185BFB8CED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Freeform 244">
                <a:extLst>
                  <a:ext uri="{FF2B5EF4-FFF2-40B4-BE49-F238E27FC236}">
                    <a16:creationId xmlns:a16="http://schemas.microsoft.com/office/drawing/2014/main" id="{41FE7539-2467-4248-4F1B-023150F02FC1}"/>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6" name="Group 45">
              <a:extLst>
                <a:ext uri="{FF2B5EF4-FFF2-40B4-BE49-F238E27FC236}">
                  <a16:creationId xmlns:a16="http://schemas.microsoft.com/office/drawing/2014/main" id="{CB8611A4-5BAD-69B6-B5CB-5C2DD34E34A6}"/>
                </a:ext>
              </a:extLst>
            </p:cNvPr>
            <p:cNvGrpSpPr/>
            <p:nvPr/>
          </p:nvGrpSpPr>
          <p:grpSpPr>
            <a:xfrm>
              <a:off x="4088337" y="1699874"/>
              <a:ext cx="258763" cy="303213"/>
              <a:chOff x="6384926" y="2940050"/>
              <a:chExt cx="258763" cy="303213"/>
            </a:xfrm>
          </p:grpSpPr>
          <p:sp>
            <p:nvSpPr>
              <p:cNvPr id="1231" name="Freeform 226">
                <a:extLst>
                  <a:ext uri="{FF2B5EF4-FFF2-40B4-BE49-F238E27FC236}">
                    <a16:creationId xmlns:a16="http://schemas.microsoft.com/office/drawing/2014/main" id="{C8DFB68C-3B51-62D7-61A8-7EED1CEB881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227">
                <a:extLst>
                  <a:ext uri="{FF2B5EF4-FFF2-40B4-BE49-F238E27FC236}">
                    <a16:creationId xmlns:a16="http://schemas.microsoft.com/office/drawing/2014/main" id="{B42A8889-1239-1C2F-D928-532C1DA59545}"/>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Freeform 228">
                <a:extLst>
                  <a:ext uri="{FF2B5EF4-FFF2-40B4-BE49-F238E27FC236}">
                    <a16:creationId xmlns:a16="http://schemas.microsoft.com/office/drawing/2014/main" id="{BB9B0924-C1DB-1B28-E749-DF4199DCC94C}"/>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229">
                <a:extLst>
                  <a:ext uri="{FF2B5EF4-FFF2-40B4-BE49-F238E27FC236}">
                    <a16:creationId xmlns:a16="http://schemas.microsoft.com/office/drawing/2014/main" id="{7B3C70C9-D700-01F8-C506-810F93B5681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230">
                <a:extLst>
                  <a:ext uri="{FF2B5EF4-FFF2-40B4-BE49-F238E27FC236}">
                    <a16:creationId xmlns:a16="http://schemas.microsoft.com/office/drawing/2014/main" id="{4032B04A-4BFB-3586-6084-5FA7109FE2CC}"/>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231">
                <a:extLst>
                  <a:ext uri="{FF2B5EF4-FFF2-40B4-BE49-F238E27FC236}">
                    <a16:creationId xmlns:a16="http://schemas.microsoft.com/office/drawing/2014/main" id="{DBD86F5F-0865-68E3-BE6A-A323FBB025F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232">
                <a:extLst>
                  <a:ext uri="{FF2B5EF4-FFF2-40B4-BE49-F238E27FC236}">
                    <a16:creationId xmlns:a16="http://schemas.microsoft.com/office/drawing/2014/main" id="{DCFBFF6A-86ED-19C0-D745-5F54662AECF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233">
                <a:extLst>
                  <a:ext uri="{FF2B5EF4-FFF2-40B4-BE49-F238E27FC236}">
                    <a16:creationId xmlns:a16="http://schemas.microsoft.com/office/drawing/2014/main" id="{C4FF8FF8-736F-F8A4-A93F-3974D2CFC1AF}"/>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234">
                <a:extLst>
                  <a:ext uri="{FF2B5EF4-FFF2-40B4-BE49-F238E27FC236}">
                    <a16:creationId xmlns:a16="http://schemas.microsoft.com/office/drawing/2014/main" id="{708985F0-8832-F4CC-11EC-4B443CE19DA0}"/>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235">
                <a:extLst>
                  <a:ext uri="{FF2B5EF4-FFF2-40B4-BE49-F238E27FC236}">
                    <a16:creationId xmlns:a16="http://schemas.microsoft.com/office/drawing/2014/main" id="{CE07CBC9-7B74-094B-C85C-71C0BA4BDDE4}"/>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236">
                <a:extLst>
                  <a:ext uri="{FF2B5EF4-FFF2-40B4-BE49-F238E27FC236}">
                    <a16:creationId xmlns:a16="http://schemas.microsoft.com/office/drawing/2014/main" id="{B4B3813E-D5A1-46CF-CE2C-30809DD340AB}"/>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237">
                <a:extLst>
                  <a:ext uri="{FF2B5EF4-FFF2-40B4-BE49-F238E27FC236}">
                    <a16:creationId xmlns:a16="http://schemas.microsoft.com/office/drawing/2014/main" id="{3AB63686-9491-5570-78F4-28036DF9CF7D}"/>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238">
                <a:extLst>
                  <a:ext uri="{FF2B5EF4-FFF2-40B4-BE49-F238E27FC236}">
                    <a16:creationId xmlns:a16="http://schemas.microsoft.com/office/drawing/2014/main" id="{19F2A36A-2ED9-487C-3EB1-6F176E20BD7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44" name="Freeform 239">
                <a:extLst>
                  <a:ext uri="{FF2B5EF4-FFF2-40B4-BE49-F238E27FC236}">
                    <a16:creationId xmlns:a16="http://schemas.microsoft.com/office/drawing/2014/main" id="{46696B25-E8BA-BC9B-6248-817627BB2F5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240">
                <a:extLst>
                  <a:ext uri="{FF2B5EF4-FFF2-40B4-BE49-F238E27FC236}">
                    <a16:creationId xmlns:a16="http://schemas.microsoft.com/office/drawing/2014/main" id="{3B070123-408E-02B7-3CD8-F01E66C7CBF3}"/>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241">
                <a:extLst>
                  <a:ext uri="{FF2B5EF4-FFF2-40B4-BE49-F238E27FC236}">
                    <a16:creationId xmlns:a16="http://schemas.microsoft.com/office/drawing/2014/main" id="{A7DA6FD0-2E26-B362-5192-2A17FED70A2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242">
                <a:extLst>
                  <a:ext uri="{FF2B5EF4-FFF2-40B4-BE49-F238E27FC236}">
                    <a16:creationId xmlns:a16="http://schemas.microsoft.com/office/drawing/2014/main" id="{AF6B7805-003F-AC23-F767-A6614581F38D}"/>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243">
                <a:extLst>
                  <a:ext uri="{FF2B5EF4-FFF2-40B4-BE49-F238E27FC236}">
                    <a16:creationId xmlns:a16="http://schemas.microsoft.com/office/drawing/2014/main" id="{0827216B-7408-3564-7EB5-313F640E8360}"/>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244">
                <a:extLst>
                  <a:ext uri="{FF2B5EF4-FFF2-40B4-BE49-F238E27FC236}">
                    <a16:creationId xmlns:a16="http://schemas.microsoft.com/office/drawing/2014/main" id="{F7C1882D-3C53-50F8-E705-D6D98C4EE29A}"/>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7" name="Group 46">
              <a:extLst>
                <a:ext uri="{FF2B5EF4-FFF2-40B4-BE49-F238E27FC236}">
                  <a16:creationId xmlns:a16="http://schemas.microsoft.com/office/drawing/2014/main" id="{DA9A0BBC-8FD4-B3C2-D46E-CCF02FF54180}"/>
                </a:ext>
              </a:extLst>
            </p:cNvPr>
            <p:cNvGrpSpPr/>
            <p:nvPr/>
          </p:nvGrpSpPr>
          <p:grpSpPr>
            <a:xfrm>
              <a:off x="5287311" y="1909040"/>
              <a:ext cx="258763" cy="303213"/>
              <a:chOff x="6384926" y="2940050"/>
              <a:chExt cx="258763" cy="303213"/>
            </a:xfrm>
          </p:grpSpPr>
          <p:sp>
            <p:nvSpPr>
              <p:cNvPr id="1212" name="Freeform 226">
                <a:extLst>
                  <a:ext uri="{FF2B5EF4-FFF2-40B4-BE49-F238E27FC236}">
                    <a16:creationId xmlns:a16="http://schemas.microsoft.com/office/drawing/2014/main" id="{0516B865-85AB-050F-98C1-7CF1CDA1BE1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227">
                <a:extLst>
                  <a:ext uri="{FF2B5EF4-FFF2-40B4-BE49-F238E27FC236}">
                    <a16:creationId xmlns:a16="http://schemas.microsoft.com/office/drawing/2014/main" id="{7AED8478-29DE-4280-E3B8-8E1D55F23764}"/>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228">
                <a:extLst>
                  <a:ext uri="{FF2B5EF4-FFF2-40B4-BE49-F238E27FC236}">
                    <a16:creationId xmlns:a16="http://schemas.microsoft.com/office/drawing/2014/main" id="{E9499762-909C-DCEB-B6B3-B9AB241E8526}"/>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229">
                <a:extLst>
                  <a:ext uri="{FF2B5EF4-FFF2-40B4-BE49-F238E27FC236}">
                    <a16:creationId xmlns:a16="http://schemas.microsoft.com/office/drawing/2014/main" id="{28E96AB9-0499-9F1A-9D8F-A2A746E49002}"/>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230">
                <a:extLst>
                  <a:ext uri="{FF2B5EF4-FFF2-40B4-BE49-F238E27FC236}">
                    <a16:creationId xmlns:a16="http://schemas.microsoft.com/office/drawing/2014/main" id="{AE4746CB-3141-9DDF-B546-37C5726D50C6}"/>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231">
                <a:extLst>
                  <a:ext uri="{FF2B5EF4-FFF2-40B4-BE49-F238E27FC236}">
                    <a16:creationId xmlns:a16="http://schemas.microsoft.com/office/drawing/2014/main" id="{40AC1762-187C-49FA-DBB7-556AA79C2A0B}"/>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232">
                <a:extLst>
                  <a:ext uri="{FF2B5EF4-FFF2-40B4-BE49-F238E27FC236}">
                    <a16:creationId xmlns:a16="http://schemas.microsoft.com/office/drawing/2014/main" id="{90A4E00D-8231-DCE2-B78E-656F0EE0B6D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233">
                <a:extLst>
                  <a:ext uri="{FF2B5EF4-FFF2-40B4-BE49-F238E27FC236}">
                    <a16:creationId xmlns:a16="http://schemas.microsoft.com/office/drawing/2014/main" id="{F6BA7484-E4F6-B960-2CCB-8E8CDF197006}"/>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234">
                <a:extLst>
                  <a:ext uri="{FF2B5EF4-FFF2-40B4-BE49-F238E27FC236}">
                    <a16:creationId xmlns:a16="http://schemas.microsoft.com/office/drawing/2014/main" id="{D8184286-AF20-4A06-0495-62A71BD77804}"/>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235">
                <a:extLst>
                  <a:ext uri="{FF2B5EF4-FFF2-40B4-BE49-F238E27FC236}">
                    <a16:creationId xmlns:a16="http://schemas.microsoft.com/office/drawing/2014/main" id="{5BCBD7D3-013E-FAD2-2330-1CB8A6354FA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236">
                <a:extLst>
                  <a:ext uri="{FF2B5EF4-FFF2-40B4-BE49-F238E27FC236}">
                    <a16:creationId xmlns:a16="http://schemas.microsoft.com/office/drawing/2014/main" id="{4738210F-FCDC-B7BC-2EC5-B0062C0E65F5}"/>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237">
                <a:extLst>
                  <a:ext uri="{FF2B5EF4-FFF2-40B4-BE49-F238E27FC236}">
                    <a16:creationId xmlns:a16="http://schemas.microsoft.com/office/drawing/2014/main" id="{C4C86188-EABE-DED9-1647-C232948B4545}"/>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238">
                <a:extLst>
                  <a:ext uri="{FF2B5EF4-FFF2-40B4-BE49-F238E27FC236}">
                    <a16:creationId xmlns:a16="http://schemas.microsoft.com/office/drawing/2014/main" id="{EB4D8EE7-39B3-564D-5CFC-662637BD8656}"/>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239">
                <a:extLst>
                  <a:ext uri="{FF2B5EF4-FFF2-40B4-BE49-F238E27FC236}">
                    <a16:creationId xmlns:a16="http://schemas.microsoft.com/office/drawing/2014/main" id="{C9F66736-B198-4D31-9C0A-9CD233C0F56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240">
                <a:extLst>
                  <a:ext uri="{FF2B5EF4-FFF2-40B4-BE49-F238E27FC236}">
                    <a16:creationId xmlns:a16="http://schemas.microsoft.com/office/drawing/2014/main" id="{B92C1C05-8E2B-9E5B-A532-70289C665E4C}"/>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241">
                <a:extLst>
                  <a:ext uri="{FF2B5EF4-FFF2-40B4-BE49-F238E27FC236}">
                    <a16:creationId xmlns:a16="http://schemas.microsoft.com/office/drawing/2014/main" id="{509F0EEA-C240-95A7-EF82-B2804D94C64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242">
                <a:extLst>
                  <a:ext uri="{FF2B5EF4-FFF2-40B4-BE49-F238E27FC236}">
                    <a16:creationId xmlns:a16="http://schemas.microsoft.com/office/drawing/2014/main" id="{4B229470-48D6-4FAD-85F5-949363BE997C}"/>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Freeform 243">
                <a:extLst>
                  <a:ext uri="{FF2B5EF4-FFF2-40B4-BE49-F238E27FC236}">
                    <a16:creationId xmlns:a16="http://schemas.microsoft.com/office/drawing/2014/main" id="{A284D76A-EE51-C62D-F516-F8CAE598D47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244">
                <a:extLst>
                  <a:ext uri="{FF2B5EF4-FFF2-40B4-BE49-F238E27FC236}">
                    <a16:creationId xmlns:a16="http://schemas.microsoft.com/office/drawing/2014/main" id="{266220EE-7C3D-3818-C28B-DEF05A3F2B90}"/>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8" name="Group 47">
              <a:extLst>
                <a:ext uri="{FF2B5EF4-FFF2-40B4-BE49-F238E27FC236}">
                  <a16:creationId xmlns:a16="http://schemas.microsoft.com/office/drawing/2014/main" id="{784C5530-ACAF-BE9B-BBC4-54B844FD245B}"/>
                </a:ext>
              </a:extLst>
            </p:cNvPr>
            <p:cNvGrpSpPr/>
            <p:nvPr/>
          </p:nvGrpSpPr>
          <p:grpSpPr>
            <a:xfrm>
              <a:off x="4994431" y="1682249"/>
              <a:ext cx="258763" cy="303213"/>
              <a:chOff x="6384926" y="2940050"/>
              <a:chExt cx="258763" cy="303213"/>
            </a:xfrm>
          </p:grpSpPr>
          <p:sp>
            <p:nvSpPr>
              <p:cNvPr id="1193" name="Freeform 226">
                <a:extLst>
                  <a:ext uri="{FF2B5EF4-FFF2-40B4-BE49-F238E27FC236}">
                    <a16:creationId xmlns:a16="http://schemas.microsoft.com/office/drawing/2014/main" id="{494A550D-EDF7-2D3B-DCA6-09C44154F975}"/>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227">
                <a:extLst>
                  <a:ext uri="{FF2B5EF4-FFF2-40B4-BE49-F238E27FC236}">
                    <a16:creationId xmlns:a16="http://schemas.microsoft.com/office/drawing/2014/main" id="{B4A280AE-6290-1A0A-76D1-45266D1E085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228">
                <a:extLst>
                  <a:ext uri="{FF2B5EF4-FFF2-40B4-BE49-F238E27FC236}">
                    <a16:creationId xmlns:a16="http://schemas.microsoft.com/office/drawing/2014/main" id="{69F22D17-D607-9977-B11F-43211695550C}"/>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229">
                <a:extLst>
                  <a:ext uri="{FF2B5EF4-FFF2-40B4-BE49-F238E27FC236}">
                    <a16:creationId xmlns:a16="http://schemas.microsoft.com/office/drawing/2014/main" id="{EE5F1682-D7CF-D4EC-C8D1-C0F6C8A9B3F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230">
                <a:extLst>
                  <a:ext uri="{FF2B5EF4-FFF2-40B4-BE49-F238E27FC236}">
                    <a16:creationId xmlns:a16="http://schemas.microsoft.com/office/drawing/2014/main" id="{93B83880-E2E4-B297-9140-B6DAD9D2911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231">
                <a:extLst>
                  <a:ext uri="{FF2B5EF4-FFF2-40B4-BE49-F238E27FC236}">
                    <a16:creationId xmlns:a16="http://schemas.microsoft.com/office/drawing/2014/main" id="{B4BEE7BD-60AB-AA2F-654B-511E61F0CE8C}"/>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232">
                <a:extLst>
                  <a:ext uri="{FF2B5EF4-FFF2-40B4-BE49-F238E27FC236}">
                    <a16:creationId xmlns:a16="http://schemas.microsoft.com/office/drawing/2014/main" id="{F0B5B1FF-CDC0-59CE-CBF1-52DF7ED22D46}"/>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233">
                <a:extLst>
                  <a:ext uri="{FF2B5EF4-FFF2-40B4-BE49-F238E27FC236}">
                    <a16:creationId xmlns:a16="http://schemas.microsoft.com/office/drawing/2014/main" id="{14CD1CC6-C38E-03A0-B215-E605973DE56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234">
                <a:extLst>
                  <a:ext uri="{FF2B5EF4-FFF2-40B4-BE49-F238E27FC236}">
                    <a16:creationId xmlns:a16="http://schemas.microsoft.com/office/drawing/2014/main" id="{10082D85-E0DC-B7CB-61D0-7ACBB13A7E10}"/>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Freeform 235">
                <a:extLst>
                  <a:ext uri="{FF2B5EF4-FFF2-40B4-BE49-F238E27FC236}">
                    <a16:creationId xmlns:a16="http://schemas.microsoft.com/office/drawing/2014/main" id="{9D210A03-F98A-B5C5-4D87-2874CAF727EF}"/>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236">
                <a:extLst>
                  <a:ext uri="{FF2B5EF4-FFF2-40B4-BE49-F238E27FC236}">
                    <a16:creationId xmlns:a16="http://schemas.microsoft.com/office/drawing/2014/main" id="{0DD5701B-0C03-9D04-3BA3-D29622DC7995}"/>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237">
                <a:extLst>
                  <a:ext uri="{FF2B5EF4-FFF2-40B4-BE49-F238E27FC236}">
                    <a16:creationId xmlns:a16="http://schemas.microsoft.com/office/drawing/2014/main" id="{92CCC125-0C1B-1136-B2B7-3B33E2AC84D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238">
                <a:extLst>
                  <a:ext uri="{FF2B5EF4-FFF2-40B4-BE49-F238E27FC236}">
                    <a16:creationId xmlns:a16="http://schemas.microsoft.com/office/drawing/2014/main" id="{F028B09C-EBDE-5BC5-9A55-33C08E5E684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239">
                <a:extLst>
                  <a:ext uri="{FF2B5EF4-FFF2-40B4-BE49-F238E27FC236}">
                    <a16:creationId xmlns:a16="http://schemas.microsoft.com/office/drawing/2014/main" id="{7B4ACF31-9925-27E0-B304-EF8FF57C63ED}"/>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240">
                <a:extLst>
                  <a:ext uri="{FF2B5EF4-FFF2-40B4-BE49-F238E27FC236}">
                    <a16:creationId xmlns:a16="http://schemas.microsoft.com/office/drawing/2014/main" id="{2614C5C9-9BCF-4106-4350-3CEC6512961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241">
                <a:extLst>
                  <a:ext uri="{FF2B5EF4-FFF2-40B4-BE49-F238E27FC236}">
                    <a16:creationId xmlns:a16="http://schemas.microsoft.com/office/drawing/2014/main" id="{85D4C6D8-1ED8-0BE0-19B1-A40002F3F2F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242">
                <a:extLst>
                  <a:ext uri="{FF2B5EF4-FFF2-40B4-BE49-F238E27FC236}">
                    <a16:creationId xmlns:a16="http://schemas.microsoft.com/office/drawing/2014/main" id="{F1CCC268-816A-6395-36F1-8F9F8FA9B571}"/>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243">
                <a:extLst>
                  <a:ext uri="{FF2B5EF4-FFF2-40B4-BE49-F238E27FC236}">
                    <a16:creationId xmlns:a16="http://schemas.microsoft.com/office/drawing/2014/main" id="{F45414E6-D144-8CEC-D9B5-C10E3248426E}"/>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244">
                <a:extLst>
                  <a:ext uri="{FF2B5EF4-FFF2-40B4-BE49-F238E27FC236}">
                    <a16:creationId xmlns:a16="http://schemas.microsoft.com/office/drawing/2014/main" id="{E07D13BB-1D7D-0F1C-D33B-1EE6977D2934}"/>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9" name="Group 48">
              <a:extLst>
                <a:ext uri="{FF2B5EF4-FFF2-40B4-BE49-F238E27FC236}">
                  <a16:creationId xmlns:a16="http://schemas.microsoft.com/office/drawing/2014/main" id="{A49BEC3F-99BD-FE87-B07D-9B2751734FDE}"/>
                </a:ext>
              </a:extLst>
            </p:cNvPr>
            <p:cNvGrpSpPr/>
            <p:nvPr/>
          </p:nvGrpSpPr>
          <p:grpSpPr>
            <a:xfrm>
              <a:off x="3976416" y="4402452"/>
              <a:ext cx="388938" cy="311151"/>
              <a:chOff x="5083176" y="3911600"/>
              <a:chExt cx="388938" cy="311151"/>
            </a:xfrm>
          </p:grpSpPr>
          <p:sp>
            <p:nvSpPr>
              <p:cNvPr id="1189" name="Freeform 222">
                <a:extLst>
                  <a:ext uri="{FF2B5EF4-FFF2-40B4-BE49-F238E27FC236}">
                    <a16:creationId xmlns:a16="http://schemas.microsoft.com/office/drawing/2014/main" id="{2E090CBA-25EB-0079-9271-960C37736957}"/>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0" name="Freeform 223">
                <a:extLst>
                  <a:ext uri="{FF2B5EF4-FFF2-40B4-BE49-F238E27FC236}">
                    <a16:creationId xmlns:a16="http://schemas.microsoft.com/office/drawing/2014/main" id="{5AB80CF3-445E-B635-CF9D-BF595EA94FA3}"/>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224">
                <a:extLst>
                  <a:ext uri="{FF2B5EF4-FFF2-40B4-BE49-F238E27FC236}">
                    <a16:creationId xmlns:a16="http://schemas.microsoft.com/office/drawing/2014/main" id="{9BC1E72B-5DA7-79CC-9E58-687A4760851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225">
                <a:extLst>
                  <a:ext uri="{FF2B5EF4-FFF2-40B4-BE49-F238E27FC236}">
                    <a16:creationId xmlns:a16="http://schemas.microsoft.com/office/drawing/2014/main" id="{83B1ABC3-CDBE-8EBC-7933-870D716EEFF3}"/>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0" name="Group 49">
              <a:extLst>
                <a:ext uri="{FF2B5EF4-FFF2-40B4-BE49-F238E27FC236}">
                  <a16:creationId xmlns:a16="http://schemas.microsoft.com/office/drawing/2014/main" id="{AF3EC3CD-C722-34D2-1156-535B48D4B1CD}"/>
                </a:ext>
              </a:extLst>
            </p:cNvPr>
            <p:cNvGrpSpPr/>
            <p:nvPr/>
          </p:nvGrpSpPr>
          <p:grpSpPr>
            <a:xfrm>
              <a:off x="4390507" y="4076700"/>
              <a:ext cx="388938" cy="311151"/>
              <a:chOff x="5083176" y="3911600"/>
              <a:chExt cx="388938" cy="311151"/>
            </a:xfrm>
          </p:grpSpPr>
          <p:sp>
            <p:nvSpPr>
              <p:cNvPr id="1185" name="Freeform 222">
                <a:extLst>
                  <a:ext uri="{FF2B5EF4-FFF2-40B4-BE49-F238E27FC236}">
                    <a16:creationId xmlns:a16="http://schemas.microsoft.com/office/drawing/2014/main" id="{ED1C5B4E-AB94-DACF-91ED-00DD99B3D819}"/>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223">
                <a:extLst>
                  <a:ext uri="{FF2B5EF4-FFF2-40B4-BE49-F238E27FC236}">
                    <a16:creationId xmlns:a16="http://schemas.microsoft.com/office/drawing/2014/main" id="{D1076FE3-375A-5C9F-FF9C-FBB39D778CAE}"/>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224">
                <a:extLst>
                  <a:ext uri="{FF2B5EF4-FFF2-40B4-BE49-F238E27FC236}">
                    <a16:creationId xmlns:a16="http://schemas.microsoft.com/office/drawing/2014/main" id="{A409698A-B368-743C-BCD1-B84FFD7D4496}"/>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Freeform 225">
                <a:extLst>
                  <a:ext uri="{FF2B5EF4-FFF2-40B4-BE49-F238E27FC236}">
                    <a16:creationId xmlns:a16="http://schemas.microsoft.com/office/drawing/2014/main" id="{95FC6B67-A71C-2331-B6EA-F0BECC0A40EC}"/>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1" name="Group 50">
              <a:extLst>
                <a:ext uri="{FF2B5EF4-FFF2-40B4-BE49-F238E27FC236}">
                  <a16:creationId xmlns:a16="http://schemas.microsoft.com/office/drawing/2014/main" id="{4B07253E-1A04-098B-950C-433720FA995F}"/>
                </a:ext>
              </a:extLst>
            </p:cNvPr>
            <p:cNvGrpSpPr/>
            <p:nvPr/>
          </p:nvGrpSpPr>
          <p:grpSpPr>
            <a:xfrm>
              <a:off x="4578415" y="5173551"/>
              <a:ext cx="388938" cy="311151"/>
              <a:chOff x="5083176" y="3911600"/>
              <a:chExt cx="388938" cy="311151"/>
            </a:xfrm>
          </p:grpSpPr>
          <p:sp>
            <p:nvSpPr>
              <p:cNvPr id="1181" name="Freeform 222">
                <a:extLst>
                  <a:ext uri="{FF2B5EF4-FFF2-40B4-BE49-F238E27FC236}">
                    <a16:creationId xmlns:a16="http://schemas.microsoft.com/office/drawing/2014/main" id="{80087EEF-BAB3-7C9C-4E2D-BD93EA43CD87}"/>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223">
                <a:extLst>
                  <a:ext uri="{FF2B5EF4-FFF2-40B4-BE49-F238E27FC236}">
                    <a16:creationId xmlns:a16="http://schemas.microsoft.com/office/drawing/2014/main" id="{F8C321A6-9F60-9144-FBEB-4AB7500A986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224">
                <a:extLst>
                  <a:ext uri="{FF2B5EF4-FFF2-40B4-BE49-F238E27FC236}">
                    <a16:creationId xmlns:a16="http://schemas.microsoft.com/office/drawing/2014/main" id="{3585CE2B-0364-8A97-FAC4-13EDC15E8873}"/>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225">
                <a:extLst>
                  <a:ext uri="{FF2B5EF4-FFF2-40B4-BE49-F238E27FC236}">
                    <a16:creationId xmlns:a16="http://schemas.microsoft.com/office/drawing/2014/main" id="{F41ECA71-1AF0-C8D0-E41E-7C81D19DD257}"/>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2" name="Group 51">
              <a:extLst>
                <a:ext uri="{FF2B5EF4-FFF2-40B4-BE49-F238E27FC236}">
                  <a16:creationId xmlns:a16="http://schemas.microsoft.com/office/drawing/2014/main" id="{2E30673B-0347-CC19-8ABC-B04E2521C89E}"/>
                </a:ext>
              </a:extLst>
            </p:cNvPr>
            <p:cNvGrpSpPr/>
            <p:nvPr/>
          </p:nvGrpSpPr>
          <p:grpSpPr>
            <a:xfrm>
              <a:off x="5933969" y="3941788"/>
              <a:ext cx="388938" cy="311151"/>
              <a:chOff x="5083176" y="3911600"/>
              <a:chExt cx="388938" cy="311151"/>
            </a:xfrm>
          </p:grpSpPr>
          <p:sp>
            <p:nvSpPr>
              <p:cNvPr id="1177" name="Freeform 222">
                <a:extLst>
                  <a:ext uri="{FF2B5EF4-FFF2-40B4-BE49-F238E27FC236}">
                    <a16:creationId xmlns:a16="http://schemas.microsoft.com/office/drawing/2014/main" id="{2B5255F4-723D-58A9-9B96-47AFB3A03C58}"/>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223">
                <a:extLst>
                  <a:ext uri="{FF2B5EF4-FFF2-40B4-BE49-F238E27FC236}">
                    <a16:creationId xmlns:a16="http://schemas.microsoft.com/office/drawing/2014/main" id="{F4E5A3B3-64A3-193A-2ABA-4268681AA8BF}"/>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224">
                <a:extLst>
                  <a:ext uri="{FF2B5EF4-FFF2-40B4-BE49-F238E27FC236}">
                    <a16:creationId xmlns:a16="http://schemas.microsoft.com/office/drawing/2014/main" id="{7B387F55-E7E2-4C53-2982-2BA585CE6CDC}"/>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225">
                <a:extLst>
                  <a:ext uri="{FF2B5EF4-FFF2-40B4-BE49-F238E27FC236}">
                    <a16:creationId xmlns:a16="http://schemas.microsoft.com/office/drawing/2014/main" id="{AF69BB6A-3E6A-5078-3738-C91F279C68E7}"/>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3" name="Group 52">
              <a:extLst>
                <a:ext uri="{FF2B5EF4-FFF2-40B4-BE49-F238E27FC236}">
                  <a16:creationId xmlns:a16="http://schemas.microsoft.com/office/drawing/2014/main" id="{0CD3DC51-0872-984D-E340-18C12C251E25}"/>
                </a:ext>
              </a:extLst>
            </p:cNvPr>
            <p:cNvGrpSpPr/>
            <p:nvPr/>
          </p:nvGrpSpPr>
          <p:grpSpPr>
            <a:xfrm>
              <a:off x="5369859" y="3773512"/>
              <a:ext cx="388938" cy="311151"/>
              <a:chOff x="5083176" y="3911600"/>
              <a:chExt cx="388938" cy="311151"/>
            </a:xfrm>
          </p:grpSpPr>
          <p:sp>
            <p:nvSpPr>
              <p:cNvPr id="1173" name="Freeform 222">
                <a:extLst>
                  <a:ext uri="{FF2B5EF4-FFF2-40B4-BE49-F238E27FC236}">
                    <a16:creationId xmlns:a16="http://schemas.microsoft.com/office/drawing/2014/main" id="{9FEB9BDF-B27E-B35E-DC62-2DB623D8554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223">
                <a:extLst>
                  <a:ext uri="{FF2B5EF4-FFF2-40B4-BE49-F238E27FC236}">
                    <a16:creationId xmlns:a16="http://schemas.microsoft.com/office/drawing/2014/main" id="{7E9AA4BD-BD3D-FDC3-3139-8820B03670EB}"/>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224">
                <a:extLst>
                  <a:ext uri="{FF2B5EF4-FFF2-40B4-BE49-F238E27FC236}">
                    <a16:creationId xmlns:a16="http://schemas.microsoft.com/office/drawing/2014/main" id="{293609EC-AD4D-A17F-C57F-0233F7FF83A2}"/>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225">
                <a:extLst>
                  <a:ext uri="{FF2B5EF4-FFF2-40B4-BE49-F238E27FC236}">
                    <a16:creationId xmlns:a16="http://schemas.microsoft.com/office/drawing/2014/main" id="{A916B5D1-5D0A-6D48-DAA4-10ADCCAEC9FD}"/>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4" name="Group 53">
              <a:extLst>
                <a:ext uri="{FF2B5EF4-FFF2-40B4-BE49-F238E27FC236}">
                  <a16:creationId xmlns:a16="http://schemas.microsoft.com/office/drawing/2014/main" id="{2BF16DD0-A736-8D24-DE0F-9C49FF3104F8}"/>
                </a:ext>
              </a:extLst>
            </p:cNvPr>
            <p:cNvGrpSpPr/>
            <p:nvPr/>
          </p:nvGrpSpPr>
          <p:grpSpPr>
            <a:xfrm>
              <a:off x="4958697" y="4375149"/>
              <a:ext cx="388938" cy="311151"/>
              <a:chOff x="5083176" y="3911600"/>
              <a:chExt cx="388938" cy="311151"/>
            </a:xfrm>
          </p:grpSpPr>
          <p:sp>
            <p:nvSpPr>
              <p:cNvPr id="1169" name="Freeform 222">
                <a:extLst>
                  <a:ext uri="{FF2B5EF4-FFF2-40B4-BE49-F238E27FC236}">
                    <a16:creationId xmlns:a16="http://schemas.microsoft.com/office/drawing/2014/main" id="{A7E0C5E1-C74B-4207-0890-1053FA36FB4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223">
                <a:extLst>
                  <a:ext uri="{FF2B5EF4-FFF2-40B4-BE49-F238E27FC236}">
                    <a16:creationId xmlns:a16="http://schemas.microsoft.com/office/drawing/2014/main" id="{CDC2D8BF-E0C2-D43A-42A9-B470F86220A1}"/>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224">
                <a:extLst>
                  <a:ext uri="{FF2B5EF4-FFF2-40B4-BE49-F238E27FC236}">
                    <a16:creationId xmlns:a16="http://schemas.microsoft.com/office/drawing/2014/main" id="{33207EAC-B2D6-5DD9-BD47-C54E8CBB34F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225">
                <a:extLst>
                  <a:ext uri="{FF2B5EF4-FFF2-40B4-BE49-F238E27FC236}">
                    <a16:creationId xmlns:a16="http://schemas.microsoft.com/office/drawing/2014/main" id="{9C443353-1E0C-73DB-5E3D-5DD246558A0A}"/>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5" name="Group 54">
              <a:extLst>
                <a:ext uri="{FF2B5EF4-FFF2-40B4-BE49-F238E27FC236}">
                  <a16:creationId xmlns:a16="http://schemas.microsoft.com/office/drawing/2014/main" id="{4421E3BB-C98A-719C-D5A6-1239D632D156}"/>
                </a:ext>
              </a:extLst>
            </p:cNvPr>
            <p:cNvGrpSpPr/>
            <p:nvPr/>
          </p:nvGrpSpPr>
          <p:grpSpPr>
            <a:xfrm>
              <a:off x="4074842" y="3917949"/>
              <a:ext cx="388938" cy="311151"/>
              <a:chOff x="5083176" y="3911600"/>
              <a:chExt cx="388938" cy="311151"/>
            </a:xfrm>
          </p:grpSpPr>
          <p:sp>
            <p:nvSpPr>
              <p:cNvPr id="1165" name="Freeform 222">
                <a:extLst>
                  <a:ext uri="{FF2B5EF4-FFF2-40B4-BE49-F238E27FC236}">
                    <a16:creationId xmlns:a16="http://schemas.microsoft.com/office/drawing/2014/main" id="{B3372E3F-4EAD-9DED-4BB1-CAD898F2C537}"/>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223">
                <a:extLst>
                  <a:ext uri="{FF2B5EF4-FFF2-40B4-BE49-F238E27FC236}">
                    <a16:creationId xmlns:a16="http://schemas.microsoft.com/office/drawing/2014/main" id="{06F976E6-1E5D-4623-2602-481AB86C0C97}"/>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224">
                <a:extLst>
                  <a:ext uri="{FF2B5EF4-FFF2-40B4-BE49-F238E27FC236}">
                    <a16:creationId xmlns:a16="http://schemas.microsoft.com/office/drawing/2014/main" id="{E1A692CC-F468-8154-46C2-23E86ABD7C7D}"/>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225">
                <a:extLst>
                  <a:ext uri="{FF2B5EF4-FFF2-40B4-BE49-F238E27FC236}">
                    <a16:creationId xmlns:a16="http://schemas.microsoft.com/office/drawing/2014/main" id="{E62E52DB-B0F6-8259-756E-9ECB01122E5F}"/>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 name="Group 55">
              <a:extLst>
                <a:ext uri="{FF2B5EF4-FFF2-40B4-BE49-F238E27FC236}">
                  <a16:creationId xmlns:a16="http://schemas.microsoft.com/office/drawing/2014/main" id="{0C60EA11-0C4E-F022-16BB-67508E6A127B}"/>
                </a:ext>
              </a:extLst>
            </p:cNvPr>
            <p:cNvGrpSpPr/>
            <p:nvPr/>
          </p:nvGrpSpPr>
          <p:grpSpPr>
            <a:xfrm>
              <a:off x="4118922" y="2336800"/>
              <a:ext cx="522288" cy="558800"/>
              <a:chOff x="5811133" y="4098925"/>
              <a:chExt cx="522288" cy="558800"/>
            </a:xfrm>
          </p:grpSpPr>
          <p:sp>
            <p:nvSpPr>
              <p:cNvPr id="1163" name="Freeform 170">
                <a:extLst>
                  <a:ext uri="{FF2B5EF4-FFF2-40B4-BE49-F238E27FC236}">
                    <a16:creationId xmlns:a16="http://schemas.microsoft.com/office/drawing/2014/main" id="{540ADEBB-24D5-B18E-C603-6487560F9E1D}"/>
                  </a:ext>
                </a:extLst>
              </p:cNvPr>
              <p:cNvSpPr>
                <a:spLocks/>
              </p:cNvSpPr>
              <p:nvPr/>
            </p:nvSpPr>
            <p:spPr bwMode="auto">
              <a:xfrm>
                <a:off x="5811133" y="40989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71">
                <a:extLst>
                  <a:ext uri="{FF2B5EF4-FFF2-40B4-BE49-F238E27FC236}">
                    <a16:creationId xmlns:a16="http://schemas.microsoft.com/office/drawing/2014/main" id="{964CA8BA-8F8C-A368-2AD6-C5B091D44A12}"/>
                  </a:ext>
                </a:extLst>
              </p:cNvPr>
              <p:cNvSpPr>
                <a:spLocks/>
              </p:cNvSpPr>
              <p:nvPr/>
            </p:nvSpPr>
            <p:spPr bwMode="auto">
              <a:xfrm>
                <a:off x="5933370" y="42306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7" name="Group 56">
              <a:extLst>
                <a:ext uri="{FF2B5EF4-FFF2-40B4-BE49-F238E27FC236}">
                  <a16:creationId xmlns:a16="http://schemas.microsoft.com/office/drawing/2014/main" id="{028C15AD-745F-366F-C418-BF281598401E}"/>
                </a:ext>
              </a:extLst>
            </p:cNvPr>
            <p:cNvGrpSpPr/>
            <p:nvPr/>
          </p:nvGrpSpPr>
          <p:grpSpPr>
            <a:xfrm>
              <a:off x="5424553" y="5060950"/>
              <a:ext cx="677863" cy="692151"/>
              <a:chOff x="5045076" y="2657475"/>
              <a:chExt cx="677863" cy="692151"/>
            </a:xfrm>
          </p:grpSpPr>
          <p:sp>
            <p:nvSpPr>
              <p:cNvPr id="1160" name="Freeform 167">
                <a:extLst>
                  <a:ext uri="{FF2B5EF4-FFF2-40B4-BE49-F238E27FC236}">
                    <a16:creationId xmlns:a16="http://schemas.microsoft.com/office/drawing/2014/main" id="{C2702C1E-319A-AF8A-FC9E-3208B0A97BC9}"/>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68">
                <a:extLst>
                  <a:ext uri="{FF2B5EF4-FFF2-40B4-BE49-F238E27FC236}">
                    <a16:creationId xmlns:a16="http://schemas.microsoft.com/office/drawing/2014/main" id="{84F25B17-12E4-50DC-C28E-BB0587A36346}"/>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69">
                <a:extLst>
                  <a:ext uri="{FF2B5EF4-FFF2-40B4-BE49-F238E27FC236}">
                    <a16:creationId xmlns:a16="http://schemas.microsoft.com/office/drawing/2014/main" id="{00EAA4D0-1CFF-7D1C-178A-D270956D902D}"/>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8" name="Group 57">
              <a:extLst>
                <a:ext uri="{FF2B5EF4-FFF2-40B4-BE49-F238E27FC236}">
                  <a16:creationId xmlns:a16="http://schemas.microsoft.com/office/drawing/2014/main" id="{8760E80F-6018-0DD7-12BC-D4B486AB4695}"/>
                </a:ext>
              </a:extLst>
            </p:cNvPr>
            <p:cNvGrpSpPr/>
            <p:nvPr/>
          </p:nvGrpSpPr>
          <p:grpSpPr>
            <a:xfrm>
              <a:off x="4097576" y="1866900"/>
              <a:ext cx="677863" cy="692151"/>
              <a:chOff x="5045076" y="2657475"/>
              <a:chExt cx="677863" cy="692151"/>
            </a:xfrm>
          </p:grpSpPr>
          <p:sp>
            <p:nvSpPr>
              <p:cNvPr id="1157" name="Freeform 167">
                <a:extLst>
                  <a:ext uri="{FF2B5EF4-FFF2-40B4-BE49-F238E27FC236}">
                    <a16:creationId xmlns:a16="http://schemas.microsoft.com/office/drawing/2014/main" id="{ACA6E67A-ED54-CA4F-0001-1CFB8BC672F1}"/>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68">
                <a:extLst>
                  <a:ext uri="{FF2B5EF4-FFF2-40B4-BE49-F238E27FC236}">
                    <a16:creationId xmlns:a16="http://schemas.microsoft.com/office/drawing/2014/main" id="{49EBD65D-E57B-67DF-DE34-B3B3CFAD39D1}"/>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69">
                <a:extLst>
                  <a:ext uri="{FF2B5EF4-FFF2-40B4-BE49-F238E27FC236}">
                    <a16:creationId xmlns:a16="http://schemas.microsoft.com/office/drawing/2014/main" id="{1C40EA9A-F97A-9205-819A-29B69E7F655D}"/>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 name="Group 58">
              <a:extLst>
                <a:ext uri="{FF2B5EF4-FFF2-40B4-BE49-F238E27FC236}">
                  <a16:creationId xmlns:a16="http://schemas.microsoft.com/office/drawing/2014/main" id="{88DB3C3C-0214-0D0B-7D77-C9610FBE7942}"/>
                </a:ext>
              </a:extLst>
            </p:cNvPr>
            <p:cNvGrpSpPr/>
            <p:nvPr/>
          </p:nvGrpSpPr>
          <p:grpSpPr>
            <a:xfrm>
              <a:off x="5805553" y="4927817"/>
              <a:ext cx="666750" cy="635000"/>
              <a:chOff x="6262688" y="2084388"/>
              <a:chExt cx="666750" cy="635000"/>
            </a:xfrm>
          </p:grpSpPr>
          <p:sp>
            <p:nvSpPr>
              <p:cNvPr id="1107" name="Freeform 172">
                <a:extLst>
                  <a:ext uri="{FF2B5EF4-FFF2-40B4-BE49-F238E27FC236}">
                    <a16:creationId xmlns:a16="http://schemas.microsoft.com/office/drawing/2014/main" id="{01DAD190-1194-AA09-5427-87A97B7DD48A}"/>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73">
                <a:extLst>
                  <a:ext uri="{FF2B5EF4-FFF2-40B4-BE49-F238E27FC236}">
                    <a16:creationId xmlns:a16="http://schemas.microsoft.com/office/drawing/2014/main" id="{54022BE8-C5D2-A504-4870-D84E7079D188}"/>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74">
                <a:extLst>
                  <a:ext uri="{FF2B5EF4-FFF2-40B4-BE49-F238E27FC236}">
                    <a16:creationId xmlns:a16="http://schemas.microsoft.com/office/drawing/2014/main" id="{7A1E4316-4DB3-6C2D-85AD-29AF7EE147F6}"/>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0" name="Freeform 175">
                <a:extLst>
                  <a:ext uri="{FF2B5EF4-FFF2-40B4-BE49-F238E27FC236}">
                    <a16:creationId xmlns:a16="http://schemas.microsoft.com/office/drawing/2014/main" id="{A7EAC98A-83C3-F568-4198-6FE8A3C7F315}"/>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1" name="Freeform 176">
                <a:extLst>
                  <a:ext uri="{FF2B5EF4-FFF2-40B4-BE49-F238E27FC236}">
                    <a16:creationId xmlns:a16="http://schemas.microsoft.com/office/drawing/2014/main" id="{C7BE8CB1-0FDB-1B14-458F-02EEAE1EAAF5}"/>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2" name="Freeform 177">
                <a:extLst>
                  <a:ext uri="{FF2B5EF4-FFF2-40B4-BE49-F238E27FC236}">
                    <a16:creationId xmlns:a16="http://schemas.microsoft.com/office/drawing/2014/main" id="{01A640A2-525A-624A-2029-EABF5D9A777F}"/>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3" name="Freeform 178">
                <a:extLst>
                  <a:ext uri="{FF2B5EF4-FFF2-40B4-BE49-F238E27FC236}">
                    <a16:creationId xmlns:a16="http://schemas.microsoft.com/office/drawing/2014/main" id="{1410E351-6054-27D3-E0CE-8B00FD62E7EE}"/>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4" name="Freeform 179">
                <a:extLst>
                  <a:ext uri="{FF2B5EF4-FFF2-40B4-BE49-F238E27FC236}">
                    <a16:creationId xmlns:a16="http://schemas.microsoft.com/office/drawing/2014/main" id="{6A81F9AB-8220-7443-9089-D27D3DD1196A}"/>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5" name="Freeform 180">
                <a:extLst>
                  <a:ext uri="{FF2B5EF4-FFF2-40B4-BE49-F238E27FC236}">
                    <a16:creationId xmlns:a16="http://schemas.microsoft.com/office/drawing/2014/main" id="{2087DF0E-25A6-EF07-AAA9-9875AA3D9BBC}"/>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6" name="Freeform 181">
                <a:extLst>
                  <a:ext uri="{FF2B5EF4-FFF2-40B4-BE49-F238E27FC236}">
                    <a16:creationId xmlns:a16="http://schemas.microsoft.com/office/drawing/2014/main" id="{C1525F31-972B-5485-78A7-6484151622E9}"/>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7" name="Freeform 182">
                <a:extLst>
                  <a:ext uri="{FF2B5EF4-FFF2-40B4-BE49-F238E27FC236}">
                    <a16:creationId xmlns:a16="http://schemas.microsoft.com/office/drawing/2014/main" id="{27C6DC93-A8F7-8562-FE11-01A5AFC3755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8" name="Freeform 183">
                <a:extLst>
                  <a:ext uri="{FF2B5EF4-FFF2-40B4-BE49-F238E27FC236}">
                    <a16:creationId xmlns:a16="http://schemas.microsoft.com/office/drawing/2014/main" id="{AB01B142-6E9C-2E93-9B33-4F38B0FE3D3E}"/>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9" name="Freeform 184">
                <a:extLst>
                  <a:ext uri="{FF2B5EF4-FFF2-40B4-BE49-F238E27FC236}">
                    <a16:creationId xmlns:a16="http://schemas.microsoft.com/office/drawing/2014/main" id="{DC2ADA0B-5716-7EAF-CE4B-74B888769D71}"/>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0" name="Freeform 185">
                <a:extLst>
                  <a:ext uri="{FF2B5EF4-FFF2-40B4-BE49-F238E27FC236}">
                    <a16:creationId xmlns:a16="http://schemas.microsoft.com/office/drawing/2014/main" id="{8DC7CA29-5268-36DA-F160-1AD179CE3B0B}"/>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86">
                <a:extLst>
                  <a:ext uri="{FF2B5EF4-FFF2-40B4-BE49-F238E27FC236}">
                    <a16:creationId xmlns:a16="http://schemas.microsoft.com/office/drawing/2014/main" id="{373B8078-A8D2-86A7-390E-55088414799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87">
                <a:extLst>
                  <a:ext uri="{FF2B5EF4-FFF2-40B4-BE49-F238E27FC236}">
                    <a16:creationId xmlns:a16="http://schemas.microsoft.com/office/drawing/2014/main" id="{543A8A3D-6883-19DB-CA68-26A4B81CD59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88">
                <a:extLst>
                  <a:ext uri="{FF2B5EF4-FFF2-40B4-BE49-F238E27FC236}">
                    <a16:creationId xmlns:a16="http://schemas.microsoft.com/office/drawing/2014/main" id="{AF4565D6-F5F8-6408-B316-6405733A21EB}"/>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89">
                <a:extLst>
                  <a:ext uri="{FF2B5EF4-FFF2-40B4-BE49-F238E27FC236}">
                    <a16:creationId xmlns:a16="http://schemas.microsoft.com/office/drawing/2014/main" id="{39C2A69D-56CF-914C-9AA6-FB6E06577E0B}"/>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0">
                <a:extLst>
                  <a:ext uri="{FF2B5EF4-FFF2-40B4-BE49-F238E27FC236}">
                    <a16:creationId xmlns:a16="http://schemas.microsoft.com/office/drawing/2014/main" id="{36285BFE-000E-B019-EE3F-ACF6FF2E109D}"/>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1">
                <a:extLst>
                  <a:ext uri="{FF2B5EF4-FFF2-40B4-BE49-F238E27FC236}">
                    <a16:creationId xmlns:a16="http://schemas.microsoft.com/office/drawing/2014/main" id="{741E745E-2816-1E91-87FD-B615825F80D9}"/>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
                <a:extLst>
                  <a:ext uri="{FF2B5EF4-FFF2-40B4-BE49-F238E27FC236}">
                    <a16:creationId xmlns:a16="http://schemas.microsoft.com/office/drawing/2014/main" id="{5AC49A20-FDA4-54B5-E065-AFFD220F1E86}"/>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3">
                <a:extLst>
                  <a:ext uri="{FF2B5EF4-FFF2-40B4-BE49-F238E27FC236}">
                    <a16:creationId xmlns:a16="http://schemas.microsoft.com/office/drawing/2014/main" id="{005D321B-DAFC-9C1F-0281-5120F1A0A3B7}"/>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4">
                <a:extLst>
                  <a:ext uri="{FF2B5EF4-FFF2-40B4-BE49-F238E27FC236}">
                    <a16:creationId xmlns:a16="http://schemas.microsoft.com/office/drawing/2014/main" id="{A795A208-A436-5903-35AC-BC590FB9B85B}"/>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Freeform 195">
                <a:extLst>
                  <a:ext uri="{FF2B5EF4-FFF2-40B4-BE49-F238E27FC236}">
                    <a16:creationId xmlns:a16="http://schemas.microsoft.com/office/drawing/2014/main" id="{C7243EA6-4D83-3685-9ECE-649BA3928B55}"/>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1" name="Freeform 196">
                <a:extLst>
                  <a:ext uri="{FF2B5EF4-FFF2-40B4-BE49-F238E27FC236}">
                    <a16:creationId xmlns:a16="http://schemas.microsoft.com/office/drawing/2014/main" id="{02324098-4F9E-B726-A552-BD4D0F08BA38}"/>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Freeform 197">
                <a:extLst>
                  <a:ext uri="{FF2B5EF4-FFF2-40B4-BE49-F238E27FC236}">
                    <a16:creationId xmlns:a16="http://schemas.microsoft.com/office/drawing/2014/main" id="{9C832D5A-D969-F4C0-4149-4F00879F7D95}"/>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Freeform 198">
                <a:extLst>
                  <a:ext uri="{FF2B5EF4-FFF2-40B4-BE49-F238E27FC236}">
                    <a16:creationId xmlns:a16="http://schemas.microsoft.com/office/drawing/2014/main" id="{E56B045D-FB59-2487-38AB-B095C669AE16}"/>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Freeform 199">
                <a:extLst>
                  <a:ext uri="{FF2B5EF4-FFF2-40B4-BE49-F238E27FC236}">
                    <a16:creationId xmlns:a16="http://schemas.microsoft.com/office/drawing/2014/main" id="{9E33D00E-C535-ABCE-D9D2-48E516C02D9D}"/>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5" name="Freeform 200">
                <a:extLst>
                  <a:ext uri="{FF2B5EF4-FFF2-40B4-BE49-F238E27FC236}">
                    <a16:creationId xmlns:a16="http://schemas.microsoft.com/office/drawing/2014/main" id="{5F09ED0B-354F-048C-F22B-F07E8D271C53}"/>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201">
                <a:extLst>
                  <a:ext uri="{FF2B5EF4-FFF2-40B4-BE49-F238E27FC236}">
                    <a16:creationId xmlns:a16="http://schemas.microsoft.com/office/drawing/2014/main" id="{E0BD813A-24F3-AD19-F812-AB40250E3075}"/>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7" name="Freeform 202">
                <a:extLst>
                  <a:ext uri="{FF2B5EF4-FFF2-40B4-BE49-F238E27FC236}">
                    <a16:creationId xmlns:a16="http://schemas.microsoft.com/office/drawing/2014/main" id="{231EF714-655A-DDB9-0704-D5FDDDD2D9C0}"/>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8" name="Freeform 203">
                <a:extLst>
                  <a:ext uri="{FF2B5EF4-FFF2-40B4-BE49-F238E27FC236}">
                    <a16:creationId xmlns:a16="http://schemas.microsoft.com/office/drawing/2014/main" id="{A36D3DC0-FCD9-99EC-B0AB-7133A8A6AAC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9" name="Freeform 204">
                <a:extLst>
                  <a:ext uri="{FF2B5EF4-FFF2-40B4-BE49-F238E27FC236}">
                    <a16:creationId xmlns:a16="http://schemas.microsoft.com/office/drawing/2014/main" id="{9546D0C6-2245-F81D-BA05-4C4CB6739A4F}"/>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0" name="Freeform 205">
                <a:extLst>
                  <a:ext uri="{FF2B5EF4-FFF2-40B4-BE49-F238E27FC236}">
                    <a16:creationId xmlns:a16="http://schemas.microsoft.com/office/drawing/2014/main" id="{303A97B1-7050-F8EB-EFFB-0B84A368E05B}"/>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1" name="Freeform 206">
                <a:extLst>
                  <a:ext uri="{FF2B5EF4-FFF2-40B4-BE49-F238E27FC236}">
                    <a16:creationId xmlns:a16="http://schemas.microsoft.com/office/drawing/2014/main" id="{E2F68BA9-81C6-33F2-FCBB-57FF2855DFD9}"/>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2" name="Freeform 207">
                <a:extLst>
                  <a:ext uri="{FF2B5EF4-FFF2-40B4-BE49-F238E27FC236}">
                    <a16:creationId xmlns:a16="http://schemas.microsoft.com/office/drawing/2014/main" id="{D0BC541B-3542-48DB-6584-68822B2BB801}"/>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3" name="Freeform 208">
                <a:extLst>
                  <a:ext uri="{FF2B5EF4-FFF2-40B4-BE49-F238E27FC236}">
                    <a16:creationId xmlns:a16="http://schemas.microsoft.com/office/drawing/2014/main" id="{9D40BE04-7291-9B5E-2E81-16F19747439C}"/>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4" name="Freeform 209">
                <a:extLst>
                  <a:ext uri="{FF2B5EF4-FFF2-40B4-BE49-F238E27FC236}">
                    <a16:creationId xmlns:a16="http://schemas.microsoft.com/office/drawing/2014/main" id="{6E73AD8E-6B23-5ADF-4F4C-5E738368E3BF}"/>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5" name="Freeform 210">
                <a:extLst>
                  <a:ext uri="{FF2B5EF4-FFF2-40B4-BE49-F238E27FC236}">
                    <a16:creationId xmlns:a16="http://schemas.microsoft.com/office/drawing/2014/main" id="{A41E749E-892F-F8AD-96C6-E61F9655EE20}"/>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6" name="Freeform 211">
                <a:extLst>
                  <a:ext uri="{FF2B5EF4-FFF2-40B4-BE49-F238E27FC236}">
                    <a16:creationId xmlns:a16="http://schemas.microsoft.com/office/drawing/2014/main" id="{D1B53106-1D9E-3906-7F29-DFEFACAB8DA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7" name="Freeform 212">
                <a:extLst>
                  <a:ext uri="{FF2B5EF4-FFF2-40B4-BE49-F238E27FC236}">
                    <a16:creationId xmlns:a16="http://schemas.microsoft.com/office/drawing/2014/main" id="{2E92EC8F-C829-F8FC-F003-805D542819FA}"/>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8" name="Freeform 213">
                <a:extLst>
                  <a:ext uri="{FF2B5EF4-FFF2-40B4-BE49-F238E27FC236}">
                    <a16:creationId xmlns:a16="http://schemas.microsoft.com/office/drawing/2014/main" id="{FF6584C8-F60C-0011-39F1-45B15864C438}"/>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9" name="Freeform 214">
                <a:extLst>
                  <a:ext uri="{FF2B5EF4-FFF2-40B4-BE49-F238E27FC236}">
                    <a16:creationId xmlns:a16="http://schemas.microsoft.com/office/drawing/2014/main" id="{5D1009AD-1217-B339-30C8-D241B2A1171A}"/>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0" name="Freeform 215">
                <a:extLst>
                  <a:ext uri="{FF2B5EF4-FFF2-40B4-BE49-F238E27FC236}">
                    <a16:creationId xmlns:a16="http://schemas.microsoft.com/office/drawing/2014/main" id="{708629C0-D1E4-F1D5-908E-C183A2DC8D0D}"/>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1" name="Freeform 216">
                <a:extLst>
                  <a:ext uri="{FF2B5EF4-FFF2-40B4-BE49-F238E27FC236}">
                    <a16:creationId xmlns:a16="http://schemas.microsoft.com/office/drawing/2014/main" id="{00AC0479-B414-F08C-3AED-F65ECA74503C}"/>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2" name="Freeform 217">
                <a:extLst>
                  <a:ext uri="{FF2B5EF4-FFF2-40B4-BE49-F238E27FC236}">
                    <a16:creationId xmlns:a16="http://schemas.microsoft.com/office/drawing/2014/main" id="{1035BBE7-4CE7-27A3-E0FF-F9B127B20FFC}"/>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3" name="Freeform 218">
                <a:extLst>
                  <a:ext uri="{FF2B5EF4-FFF2-40B4-BE49-F238E27FC236}">
                    <a16:creationId xmlns:a16="http://schemas.microsoft.com/office/drawing/2014/main" id="{9D5A159C-089A-86D8-5819-0CC79B5EEB1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4" name="Freeform 219">
                <a:extLst>
                  <a:ext uri="{FF2B5EF4-FFF2-40B4-BE49-F238E27FC236}">
                    <a16:creationId xmlns:a16="http://schemas.microsoft.com/office/drawing/2014/main" id="{97D636FA-8253-3962-B7FA-08C63745E8D3}"/>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220">
                <a:extLst>
                  <a:ext uri="{FF2B5EF4-FFF2-40B4-BE49-F238E27FC236}">
                    <a16:creationId xmlns:a16="http://schemas.microsoft.com/office/drawing/2014/main" id="{CC9D36D3-FEC4-3CA1-A191-3065342A2AE3}"/>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6" name="Freeform 221">
                <a:extLst>
                  <a:ext uri="{FF2B5EF4-FFF2-40B4-BE49-F238E27FC236}">
                    <a16:creationId xmlns:a16="http://schemas.microsoft.com/office/drawing/2014/main" id="{0566C02F-9285-DEF3-A6CF-C1D77BC272EC}"/>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60" name="Group 59">
              <a:extLst>
                <a:ext uri="{FF2B5EF4-FFF2-40B4-BE49-F238E27FC236}">
                  <a16:creationId xmlns:a16="http://schemas.microsoft.com/office/drawing/2014/main" id="{83AE8047-C052-4F73-79E8-75EFD28CF7EE}"/>
                </a:ext>
              </a:extLst>
            </p:cNvPr>
            <p:cNvGrpSpPr/>
            <p:nvPr/>
          </p:nvGrpSpPr>
          <p:grpSpPr>
            <a:xfrm>
              <a:off x="5862580" y="2290333"/>
              <a:ext cx="258763" cy="303213"/>
              <a:chOff x="6384926" y="2940050"/>
              <a:chExt cx="258763" cy="303213"/>
            </a:xfrm>
          </p:grpSpPr>
          <p:sp>
            <p:nvSpPr>
              <p:cNvPr id="1039" name="Freeform 226">
                <a:extLst>
                  <a:ext uri="{FF2B5EF4-FFF2-40B4-BE49-F238E27FC236}">
                    <a16:creationId xmlns:a16="http://schemas.microsoft.com/office/drawing/2014/main" id="{8995CBDE-05D8-3577-08BA-B4C7EC3ABFBF}"/>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227">
                <a:extLst>
                  <a:ext uri="{FF2B5EF4-FFF2-40B4-BE49-F238E27FC236}">
                    <a16:creationId xmlns:a16="http://schemas.microsoft.com/office/drawing/2014/main" id="{34A3B58B-FD50-41EB-431E-F3A572780DAE}"/>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228">
                <a:extLst>
                  <a:ext uri="{FF2B5EF4-FFF2-40B4-BE49-F238E27FC236}">
                    <a16:creationId xmlns:a16="http://schemas.microsoft.com/office/drawing/2014/main" id="{9FC0AF89-BFE9-76C0-D27F-FEC585B81EC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229">
                <a:extLst>
                  <a:ext uri="{FF2B5EF4-FFF2-40B4-BE49-F238E27FC236}">
                    <a16:creationId xmlns:a16="http://schemas.microsoft.com/office/drawing/2014/main" id="{B7F8FE7C-2147-9170-4C82-3C086E8883C5}"/>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230">
                <a:extLst>
                  <a:ext uri="{FF2B5EF4-FFF2-40B4-BE49-F238E27FC236}">
                    <a16:creationId xmlns:a16="http://schemas.microsoft.com/office/drawing/2014/main" id="{63DA6023-AB5B-C08C-129B-8ED36FDBCF92}"/>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231">
                <a:extLst>
                  <a:ext uri="{FF2B5EF4-FFF2-40B4-BE49-F238E27FC236}">
                    <a16:creationId xmlns:a16="http://schemas.microsoft.com/office/drawing/2014/main" id="{9A875941-FFB6-1D69-C149-28250E103258}"/>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232">
                <a:extLst>
                  <a:ext uri="{FF2B5EF4-FFF2-40B4-BE49-F238E27FC236}">
                    <a16:creationId xmlns:a16="http://schemas.microsoft.com/office/drawing/2014/main" id="{ACC3727E-7657-3E1F-9BED-D002B3334091}"/>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233">
                <a:extLst>
                  <a:ext uri="{FF2B5EF4-FFF2-40B4-BE49-F238E27FC236}">
                    <a16:creationId xmlns:a16="http://schemas.microsoft.com/office/drawing/2014/main" id="{6391ADCD-AA74-E60F-26C8-40A3AF59482A}"/>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234">
                <a:extLst>
                  <a:ext uri="{FF2B5EF4-FFF2-40B4-BE49-F238E27FC236}">
                    <a16:creationId xmlns:a16="http://schemas.microsoft.com/office/drawing/2014/main" id="{32A7C697-918E-12BF-0AB5-5ABD4379102A}"/>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235">
                <a:extLst>
                  <a:ext uri="{FF2B5EF4-FFF2-40B4-BE49-F238E27FC236}">
                    <a16:creationId xmlns:a16="http://schemas.microsoft.com/office/drawing/2014/main" id="{1F763B2B-FBAC-6E1B-3915-7723B3060064}"/>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236">
                <a:extLst>
                  <a:ext uri="{FF2B5EF4-FFF2-40B4-BE49-F238E27FC236}">
                    <a16:creationId xmlns:a16="http://schemas.microsoft.com/office/drawing/2014/main" id="{264E86E5-3AB7-384A-EF5D-F0F64B925883}"/>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237">
                <a:extLst>
                  <a:ext uri="{FF2B5EF4-FFF2-40B4-BE49-F238E27FC236}">
                    <a16:creationId xmlns:a16="http://schemas.microsoft.com/office/drawing/2014/main" id="{54C5A91B-C6A9-86C1-96A7-7D3322760DDA}"/>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238">
                <a:extLst>
                  <a:ext uri="{FF2B5EF4-FFF2-40B4-BE49-F238E27FC236}">
                    <a16:creationId xmlns:a16="http://schemas.microsoft.com/office/drawing/2014/main" id="{D5357C2A-561F-C789-5A10-98974EC6DA5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239">
                <a:extLst>
                  <a:ext uri="{FF2B5EF4-FFF2-40B4-BE49-F238E27FC236}">
                    <a16:creationId xmlns:a16="http://schemas.microsoft.com/office/drawing/2014/main" id="{FCA4BF88-AD51-B453-6567-FEF24C227CC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240">
                <a:extLst>
                  <a:ext uri="{FF2B5EF4-FFF2-40B4-BE49-F238E27FC236}">
                    <a16:creationId xmlns:a16="http://schemas.microsoft.com/office/drawing/2014/main" id="{0D2CA0A2-5241-F707-1FB8-64ED0062635B}"/>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241">
                <a:extLst>
                  <a:ext uri="{FF2B5EF4-FFF2-40B4-BE49-F238E27FC236}">
                    <a16:creationId xmlns:a16="http://schemas.microsoft.com/office/drawing/2014/main" id="{008FE588-62DB-1BA6-FE4C-08375D07B27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242">
                <a:extLst>
                  <a:ext uri="{FF2B5EF4-FFF2-40B4-BE49-F238E27FC236}">
                    <a16:creationId xmlns:a16="http://schemas.microsoft.com/office/drawing/2014/main" id="{1C724B32-EA96-376A-4FC6-BACBB64009EF}"/>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Freeform 243">
                <a:extLst>
                  <a:ext uri="{FF2B5EF4-FFF2-40B4-BE49-F238E27FC236}">
                    <a16:creationId xmlns:a16="http://schemas.microsoft.com/office/drawing/2014/main" id="{0B0D94BC-4D7E-5207-1D51-2AE53289918D}"/>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244">
                <a:extLst>
                  <a:ext uri="{FF2B5EF4-FFF2-40B4-BE49-F238E27FC236}">
                    <a16:creationId xmlns:a16="http://schemas.microsoft.com/office/drawing/2014/main" id="{FEAB4544-CE79-8C43-AD3B-D59CBC2DD0D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1" name="Group 60">
              <a:extLst>
                <a:ext uri="{FF2B5EF4-FFF2-40B4-BE49-F238E27FC236}">
                  <a16:creationId xmlns:a16="http://schemas.microsoft.com/office/drawing/2014/main" id="{76988EF3-E132-BED9-62B1-31E6BCDC4A9A}"/>
                </a:ext>
              </a:extLst>
            </p:cNvPr>
            <p:cNvGrpSpPr/>
            <p:nvPr/>
          </p:nvGrpSpPr>
          <p:grpSpPr>
            <a:xfrm>
              <a:off x="6270440" y="1932872"/>
              <a:ext cx="258763" cy="303213"/>
              <a:chOff x="6384926" y="2940050"/>
              <a:chExt cx="258763" cy="303213"/>
            </a:xfrm>
          </p:grpSpPr>
          <p:sp>
            <p:nvSpPr>
              <p:cNvPr id="1020" name="Freeform 226">
                <a:extLst>
                  <a:ext uri="{FF2B5EF4-FFF2-40B4-BE49-F238E27FC236}">
                    <a16:creationId xmlns:a16="http://schemas.microsoft.com/office/drawing/2014/main" id="{71D6C66D-D97C-7B61-1997-FCD811A8A330}"/>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227">
                <a:extLst>
                  <a:ext uri="{FF2B5EF4-FFF2-40B4-BE49-F238E27FC236}">
                    <a16:creationId xmlns:a16="http://schemas.microsoft.com/office/drawing/2014/main" id="{73173A8E-1462-92EC-1FED-9E657C342882}"/>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228">
                <a:extLst>
                  <a:ext uri="{FF2B5EF4-FFF2-40B4-BE49-F238E27FC236}">
                    <a16:creationId xmlns:a16="http://schemas.microsoft.com/office/drawing/2014/main" id="{9C9EB784-3832-4B9E-596C-02D06287025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229">
                <a:extLst>
                  <a:ext uri="{FF2B5EF4-FFF2-40B4-BE49-F238E27FC236}">
                    <a16:creationId xmlns:a16="http://schemas.microsoft.com/office/drawing/2014/main" id="{A6CFCC90-D251-C5D8-25BE-BDB379520D59}"/>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230">
                <a:extLst>
                  <a:ext uri="{FF2B5EF4-FFF2-40B4-BE49-F238E27FC236}">
                    <a16:creationId xmlns:a16="http://schemas.microsoft.com/office/drawing/2014/main" id="{DBC39A9F-1594-E73C-D19A-2F7C1A77761B}"/>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231">
                <a:extLst>
                  <a:ext uri="{FF2B5EF4-FFF2-40B4-BE49-F238E27FC236}">
                    <a16:creationId xmlns:a16="http://schemas.microsoft.com/office/drawing/2014/main" id="{8108D3B7-7780-07C2-77B7-28E53E343DE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232">
                <a:extLst>
                  <a:ext uri="{FF2B5EF4-FFF2-40B4-BE49-F238E27FC236}">
                    <a16:creationId xmlns:a16="http://schemas.microsoft.com/office/drawing/2014/main" id="{B746595B-7797-9B4A-95CB-1FF347B5B704}"/>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233">
                <a:extLst>
                  <a:ext uri="{FF2B5EF4-FFF2-40B4-BE49-F238E27FC236}">
                    <a16:creationId xmlns:a16="http://schemas.microsoft.com/office/drawing/2014/main" id="{1B6D8D63-30C5-ED87-A8F4-846F93A738B3}"/>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234">
                <a:extLst>
                  <a:ext uri="{FF2B5EF4-FFF2-40B4-BE49-F238E27FC236}">
                    <a16:creationId xmlns:a16="http://schemas.microsoft.com/office/drawing/2014/main" id="{7DC6D168-41DF-C7A1-E6EF-E2338CC076FA}"/>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235">
                <a:extLst>
                  <a:ext uri="{FF2B5EF4-FFF2-40B4-BE49-F238E27FC236}">
                    <a16:creationId xmlns:a16="http://schemas.microsoft.com/office/drawing/2014/main" id="{C72E08D1-FA0F-925D-20DC-9AB45CAE12F5}"/>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236">
                <a:extLst>
                  <a:ext uri="{FF2B5EF4-FFF2-40B4-BE49-F238E27FC236}">
                    <a16:creationId xmlns:a16="http://schemas.microsoft.com/office/drawing/2014/main" id="{09392F84-7AF9-7803-5783-53F3021F765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237">
                <a:extLst>
                  <a:ext uri="{FF2B5EF4-FFF2-40B4-BE49-F238E27FC236}">
                    <a16:creationId xmlns:a16="http://schemas.microsoft.com/office/drawing/2014/main" id="{2AA62AE4-1600-7AC2-6D51-92BBE3ED91BD}"/>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238">
                <a:extLst>
                  <a:ext uri="{FF2B5EF4-FFF2-40B4-BE49-F238E27FC236}">
                    <a16:creationId xmlns:a16="http://schemas.microsoft.com/office/drawing/2014/main" id="{1F6648A6-B706-0D02-C501-F52E573A80D0}"/>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239">
                <a:extLst>
                  <a:ext uri="{FF2B5EF4-FFF2-40B4-BE49-F238E27FC236}">
                    <a16:creationId xmlns:a16="http://schemas.microsoft.com/office/drawing/2014/main" id="{98BE9EAA-644D-0271-68B9-B2EC67D570FC}"/>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240">
                <a:extLst>
                  <a:ext uri="{FF2B5EF4-FFF2-40B4-BE49-F238E27FC236}">
                    <a16:creationId xmlns:a16="http://schemas.microsoft.com/office/drawing/2014/main" id="{34A4F23E-D70E-EED7-2841-E9566F177377}"/>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241">
                <a:extLst>
                  <a:ext uri="{FF2B5EF4-FFF2-40B4-BE49-F238E27FC236}">
                    <a16:creationId xmlns:a16="http://schemas.microsoft.com/office/drawing/2014/main" id="{ACC21930-17FE-B2D1-87BF-49F998F25A77}"/>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242">
                <a:extLst>
                  <a:ext uri="{FF2B5EF4-FFF2-40B4-BE49-F238E27FC236}">
                    <a16:creationId xmlns:a16="http://schemas.microsoft.com/office/drawing/2014/main" id="{48A11305-D1D0-1042-3F4E-184DB069FB66}"/>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243">
                <a:extLst>
                  <a:ext uri="{FF2B5EF4-FFF2-40B4-BE49-F238E27FC236}">
                    <a16:creationId xmlns:a16="http://schemas.microsoft.com/office/drawing/2014/main" id="{973E9C85-706E-0F34-6D4D-1F33C8E97CC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244">
                <a:extLst>
                  <a:ext uri="{FF2B5EF4-FFF2-40B4-BE49-F238E27FC236}">
                    <a16:creationId xmlns:a16="http://schemas.microsoft.com/office/drawing/2014/main" id="{9F14D5CB-735E-62DE-AE0F-D2BE3DB76A4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2" name="Group 61">
              <a:extLst>
                <a:ext uri="{FF2B5EF4-FFF2-40B4-BE49-F238E27FC236}">
                  <a16:creationId xmlns:a16="http://schemas.microsoft.com/office/drawing/2014/main" id="{558D72E1-3DF3-A698-A4FF-3B0FAB56B824}"/>
                </a:ext>
              </a:extLst>
            </p:cNvPr>
            <p:cNvGrpSpPr/>
            <p:nvPr/>
          </p:nvGrpSpPr>
          <p:grpSpPr>
            <a:xfrm>
              <a:off x="5608559" y="2516504"/>
              <a:ext cx="258763" cy="303213"/>
              <a:chOff x="6384926" y="2940050"/>
              <a:chExt cx="258763" cy="303213"/>
            </a:xfrm>
          </p:grpSpPr>
          <p:sp>
            <p:nvSpPr>
              <p:cNvPr id="972" name="Freeform 226">
                <a:extLst>
                  <a:ext uri="{FF2B5EF4-FFF2-40B4-BE49-F238E27FC236}">
                    <a16:creationId xmlns:a16="http://schemas.microsoft.com/office/drawing/2014/main" id="{679FDBE8-A271-DF2C-08A1-131536DEED7E}"/>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227">
                <a:extLst>
                  <a:ext uri="{FF2B5EF4-FFF2-40B4-BE49-F238E27FC236}">
                    <a16:creationId xmlns:a16="http://schemas.microsoft.com/office/drawing/2014/main" id="{F74F89DD-BBE0-934A-607A-99DB062DDDC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Freeform 228">
                <a:extLst>
                  <a:ext uri="{FF2B5EF4-FFF2-40B4-BE49-F238E27FC236}">
                    <a16:creationId xmlns:a16="http://schemas.microsoft.com/office/drawing/2014/main" id="{0296E3EA-0BC6-FA0C-F356-93EBD784B0E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229">
                <a:extLst>
                  <a:ext uri="{FF2B5EF4-FFF2-40B4-BE49-F238E27FC236}">
                    <a16:creationId xmlns:a16="http://schemas.microsoft.com/office/drawing/2014/main" id="{4551E270-D7F1-642A-8838-C94D2A70EC36}"/>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230">
                <a:extLst>
                  <a:ext uri="{FF2B5EF4-FFF2-40B4-BE49-F238E27FC236}">
                    <a16:creationId xmlns:a16="http://schemas.microsoft.com/office/drawing/2014/main" id="{A25EBABF-F98D-A662-EA17-1A3732DBC58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231">
                <a:extLst>
                  <a:ext uri="{FF2B5EF4-FFF2-40B4-BE49-F238E27FC236}">
                    <a16:creationId xmlns:a16="http://schemas.microsoft.com/office/drawing/2014/main" id="{3C5A333D-611C-3053-5D1F-5550D54FF77B}"/>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232">
                <a:extLst>
                  <a:ext uri="{FF2B5EF4-FFF2-40B4-BE49-F238E27FC236}">
                    <a16:creationId xmlns:a16="http://schemas.microsoft.com/office/drawing/2014/main" id="{521D5CA0-D6FD-A4E3-CE8D-F5ED0F0EEC4C}"/>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233">
                <a:extLst>
                  <a:ext uri="{FF2B5EF4-FFF2-40B4-BE49-F238E27FC236}">
                    <a16:creationId xmlns:a16="http://schemas.microsoft.com/office/drawing/2014/main" id="{029B709C-D781-A39A-5162-DA81E629034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234">
                <a:extLst>
                  <a:ext uri="{FF2B5EF4-FFF2-40B4-BE49-F238E27FC236}">
                    <a16:creationId xmlns:a16="http://schemas.microsoft.com/office/drawing/2014/main" id="{C74FD6C2-7D15-71BF-B603-E84F7302B714}"/>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235">
                <a:extLst>
                  <a:ext uri="{FF2B5EF4-FFF2-40B4-BE49-F238E27FC236}">
                    <a16:creationId xmlns:a16="http://schemas.microsoft.com/office/drawing/2014/main" id="{EC85CE13-F9A0-361B-861F-5E819657BC29}"/>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236">
                <a:extLst>
                  <a:ext uri="{FF2B5EF4-FFF2-40B4-BE49-F238E27FC236}">
                    <a16:creationId xmlns:a16="http://schemas.microsoft.com/office/drawing/2014/main" id="{D8C38567-BE2C-8B0F-008E-1D2D88647002}"/>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Freeform 237">
                <a:extLst>
                  <a:ext uri="{FF2B5EF4-FFF2-40B4-BE49-F238E27FC236}">
                    <a16:creationId xmlns:a16="http://schemas.microsoft.com/office/drawing/2014/main" id="{B0CEEFDB-6B78-90C9-5F6D-9A3B53463310}"/>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4" name="Freeform 238">
                <a:extLst>
                  <a:ext uri="{FF2B5EF4-FFF2-40B4-BE49-F238E27FC236}">
                    <a16:creationId xmlns:a16="http://schemas.microsoft.com/office/drawing/2014/main" id="{FA630B3B-A0F9-6CA8-74D8-60F6FC5EF8F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239">
                <a:extLst>
                  <a:ext uri="{FF2B5EF4-FFF2-40B4-BE49-F238E27FC236}">
                    <a16:creationId xmlns:a16="http://schemas.microsoft.com/office/drawing/2014/main" id="{FC24AA61-B0C1-CB2C-2F48-CCF86168E491}"/>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240">
                <a:extLst>
                  <a:ext uri="{FF2B5EF4-FFF2-40B4-BE49-F238E27FC236}">
                    <a16:creationId xmlns:a16="http://schemas.microsoft.com/office/drawing/2014/main" id="{0AE04620-8B74-138A-F204-526B8B973763}"/>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241">
                <a:extLst>
                  <a:ext uri="{FF2B5EF4-FFF2-40B4-BE49-F238E27FC236}">
                    <a16:creationId xmlns:a16="http://schemas.microsoft.com/office/drawing/2014/main" id="{7F07F435-038D-18EF-0027-1D75CA04EF9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242">
                <a:extLst>
                  <a:ext uri="{FF2B5EF4-FFF2-40B4-BE49-F238E27FC236}">
                    <a16:creationId xmlns:a16="http://schemas.microsoft.com/office/drawing/2014/main" id="{5B2822DD-8AD6-8D09-6A59-CC660AAD0FC7}"/>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243">
                <a:extLst>
                  <a:ext uri="{FF2B5EF4-FFF2-40B4-BE49-F238E27FC236}">
                    <a16:creationId xmlns:a16="http://schemas.microsoft.com/office/drawing/2014/main" id="{45F41485-0AF0-84BB-2597-AB24FD87B7F7}"/>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244">
                <a:extLst>
                  <a:ext uri="{FF2B5EF4-FFF2-40B4-BE49-F238E27FC236}">
                    <a16:creationId xmlns:a16="http://schemas.microsoft.com/office/drawing/2014/main" id="{92B0086F-C8EC-C302-C439-AE09B9EF90DD}"/>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3" name="Group 62">
              <a:extLst>
                <a:ext uri="{FF2B5EF4-FFF2-40B4-BE49-F238E27FC236}">
                  <a16:creationId xmlns:a16="http://schemas.microsoft.com/office/drawing/2014/main" id="{46E78C93-D65C-2E70-FA40-A357218F7F89}"/>
                </a:ext>
              </a:extLst>
            </p:cNvPr>
            <p:cNvGrpSpPr/>
            <p:nvPr/>
          </p:nvGrpSpPr>
          <p:grpSpPr>
            <a:xfrm>
              <a:off x="3955410" y="1638300"/>
              <a:ext cx="2752453" cy="4132264"/>
              <a:chOff x="7315200" y="685800"/>
              <a:chExt cx="1219200" cy="1830388"/>
            </a:xfrm>
            <a:noFill/>
          </p:grpSpPr>
          <p:sp>
            <p:nvSpPr>
              <p:cNvPr id="966" name="Rectangle 965">
                <a:extLst>
                  <a:ext uri="{FF2B5EF4-FFF2-40B4-BE49-F238E27FC236}">
                    <a16:creationId xmlns:a16="http://schemas.microsoft.com/office/drawing/2014/main" id="{BCCB8D31-BD9B-8877-2636-56EFC53A5A49}"/>
                  </a:ext>
                </a:extLst>
              </p:cNvPr>
              <p:cNvSpPr/>
              <p:nvPr/>
            </p:nvSpPr>
            <p:spPr>
              <a:xfrm>
                <a:off x="73152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7" name="Rectangle 966">
                <a:extLst>
                  <a:ext uri="{FF2B5EF4-FFF2-40B4-BE49-F238E27FC236}">
                    <a16:creationId xmlns:a16="http://schemas.microsoft.com/office/drawing/2014/main" id="{15A3E2F7-B459-87E4-4944-147A3F90AA7A}"/>
                  </a:ext>
                </a:extLst>
              </p:cNvPr>
              <p:cNvSpPr/>
              <p:nvPr/>
            </p:nvSpPr>
            <p:spPr>
              <a:xfrm>
                <a:off x="79248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8" name="Rectangle 967">
                <a:extLst>
                  <a:ext uri="{FF2B5EF4-FFF2-40B4-BE49-F238E27FC236}">
                    <a16:creationId xmlns:a16="http://schemas.microsoft.com/office/drawing/2014/main" id="{269E9C8C-E667-0890-7B9E-4B3CF52C2404}"/>
                  </a:ext>
                </a:extLst>
              </p:cNvPr>
              <p:cNvSpPr/>
              <p:nvPr/>
            </p:nvSpPr>
            <p:spPr>
              <a:xfrm>
                <a:off x="73152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9" name="Rectangle 968">
                <a:extLst>
                  <a:ext uri="{FF2B5EF4-FFF2-40B4-BE49-F238E27FC236}">
                    <a16:creationId xmlns:a16="http://schemas.microsoft.com/office/drawing/2014/main" id="{978308B0-BD61-7CF3-0F0C-15793A1C39F3}"/>
                  </a:ext>
                </a:extLst>
              </p:cNvPr>
              <p:cNvSpPr/>
              <p:nvPr/>
            </p:nvSpPr>
            <p:spPr>
              <a:xfrm>
                <a:off x="79248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0" name="Rectangle 969">
                <a:extLst>
                  <a:ext uri="{FF2B5EF4-FFF2-40B4-BE49-F238E27FC236}">
                    <a16:creationId xmlns:a16="http://schemas.microsoft.com/office/drawing/2014/main" id="{49DC8568-2FAD-3BD8-905B-2D7E8C637A98}"/>
                  </a:ext>
                </a:extLst>
              </p:cNvPr>
              <p:cNvSpPr/>
              <p:nvPr/>
            </p:nvSpPr>
            <p:spPr>
              <a:xfrm>
                <a:off x="73152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1" name="Rectangle 970">
                <a:extLst>
                  <a:ext uri="{FF2B5EF4-FFF2-40B4-BE49-F238E27FC236}">
                    <a16:creationId xmlns:a16="http://schemas.microsoft.com/office/drawing/2014/main" id="{FD64B146-D16A-8E52-BA27-7518C879871B}"/>
                  </a:ext>
                </a:extLst>
              </p:cNvPr>
              <p:cNvSpPr/>
              <p:nvPr/>
            </p:nvSpPr>
            <p:spPr>
              <a:xfrm>
                <a:off x="79248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60" name="TextBox 959">
              <a:extLst>
                <a:ext uri="{FF2B5EF4-FFF2-40B4-BE49-F238E27FC236}">
                  <a16:creationId xmlns:a16="http://schemas.microsoft.com/office/drawing/2014/main" id="{6054949A-0A1C-9185-A506-F4F7AAA2DEBA}"/>
                </a:ext>
              </a:extLst>
            </p:cNvPr>
            <p:cNvSpPr txBox="1"/>
            <p:nvPr/>
          </p:nvSpPr>
          <p:spPr>
            <a:xfrm>
              <a:off x="3886200" y="2709446"/>
              <a:ext cx="298480" cy="338554"/>
            </a:xfrm>
            <a:prstGeom prst="rect">
              <a:avLst/>
            </a:prstGeom>
            <a:noFill/>
          </p:spPr>
          <p:txBody>
            <a:bodyPr wrap="none" rtlCol="0">
              <a:spAutoFit/>
            </a:bodyPr>
            <a:lstStyle/>
            <a:p>
              <a:r>
                <a:rPr lang="en-US" sz="1600" dirty="0"/>
                <a:t>1</a:t>
              </a:r>
            </a:p>
          </p:txBody>
        </p:sp>
        <p:sp>
          <p:nvSpPr>
            <p:cNvPr id="961" name="TextBox 960">
              <a:extLst>
                <a:ext uri="{FF2B5EF4-FFF2-40B4-BE49-F238E27FC236}">
                  <a16:creationId xmlns:a16="http://schemas.microsoft.com/office/drawing/2014/main" id="{4CE80231-23E7-5AA1-DC6B-B2F5C148639D}"/>
                </a:ext>
              </a:extLst>
            </p:cNvPr>
            <p:cNvSpPr txBox="1"/>
            <p:nvPr/>
          </p:nvSpPr>
          <p:spPr>
            <a:xfrm>
              <a:off x="6451255" y="2726323"/>
              <a:ext cx="298480" cy="338554"/>
            </a:xfrm>
            <a:prstGeom prst="rect">
              <a:avLst/>
            </a:prstGeom>
            <a:noFill/>
          </p:spPr>
          <p:txBody>
            <a:bodyPr wrap="none" rtlCol="0">
              <a:spAutoFit/>
            </a:bodyPr>
            <a:lstStyle/>
            <a:p>
              <a:r>
                <a:rPr lang="en-US" sz="1600" dirty="0"/>
                <a:t>2</a:t>
              </a:r>
            </a:p>
          </p:txBody>
        </p:sp>
        <p:sp>
          <p:nvSpPr>
            <p:cNvPr id="962" name="TextBox 961">
              <a:extLst>
                <a:ext uri="{FF2B5EF4-FFF2-40B4-BE49-F238E27FC236}">
                  <a16:creationId xmlns:a16="http://schemas.microsoft.com/office/drawing/2014/main" id="{3C6B6CA1-CC9A-4172-7E99-E368EE7564F5}"/>
                </a:ext>
              </a:extLst>
            </p:cNvPr>
            <p:cNvSpPr txBox="1"/>
            <p:nvPr/>
          </p:nvSpPr>
          <p:spPr>
            <a:xfrm>
              <a:off x="3905853" y="4128274"/>
              <a:ext cx="298480" cy="338554"/>
            </a:xfrm>
            <a:prstGeom prst="rect">
              <a:avLst/>
            </a:prstGeom>
            <a:noFill/>
          </p:spPr>
          <p:txBody>
            <a:bodyPr wrap="none" rtlCol="0">
              <a:spAutoFit/>
            </a:bodyPr>
            <a:lstStyle/>
            <a:p>
              <a:r>
                <a:rPr lang="en-US" sz="1600" dirty="0"/>
                <a:t>3</a:t>
              </a:r>
            </a:p>
          </p:txBody>
        </p:sp>
        <p:sp>
          <p:nvSpPr>
            <p:cNvPr id="963" name="TextBox 962">
              <a:extLst>
                <a:ext uri="{FF2B5EF4-FFF2-40B4-BE49-F238E27FC236}">
                  <a16:creationId xmlns:a16="http://schemas.microsoft.com/office/drawing/2014/main" id="{83A0B53E-8325-8B35-DB9B-549EF3F1A839}"/>
                </a:ext>
              </a:extLst>
            </p:cNvPr>
            <p:cNvSpPr txBox="1"/>
            <p:nvPr/>
          </p:nvSpPr>
          <p:spPr>
            <a:xfrm>
              <a:off x="6462392" y="4083662"/>
              <a:ext cx="298480" cy="338554"/>
            </a:xfrm>
            <a:prstGeom prst="rect">
              <a:avLst/>
            </a:prstGeom>
            <a:noFill/>
          </p:spPr>
          <p:txBody>
            <a:bodyPr wrap="none" rtlCol="0">
              <a:spAutoFit/>
            </a:bodyPr>
            <a:lstStyle/>
            <a:p>
              <a:r>
                <a:rPr lang="en-US" sz="1600" dirty="0"/>
                <a:t>4</a:t>
              </a:r>
            </a:p>
          </p:txBody>
        </p:sp>
        <p:sp>
          <p:nvSpPr>
            <p:cNvPr id="964" name="TextBox 963">
              <a:extLst>
                <a:ext uri="{FF2B5EF4-FFF2-40B4-BE49-F238E27FC236}">
                  <a16:creationId xmlns:a16="http://schemas.microsoft.com/office/drawing/2014/main" id="{9B24F2BA-CE6A-C691-CCD2-7754A55B9D20}"/>
                </a:ext>
              </a:extLst>
            </p:cNvPr>
            <p:cNvSpPr txBox="1"/>
            <p:nvPr/>
          </p:nvSpPr>
          <p:spPr>
            <a:xfrm>
              <a:off x="3927969" y="5432010"/>
              <a:ext cx="298480" cy="338554"/>
            </a:xfrm>
            <a:prstGeom prst="rect">
              <a:avLst/>
            </a:prstGeom>
            <a:noFill/>
          </p:spPr>
          <p:txBody>
            <a:bodyPr wrap="none" rtlCol="0">
              <a:spAutoFit/>
            </a:bodyPr>
            <a:lstStyle/>
            <a:p>
              <a:r>
                <a:rPr lang="en-US" sz="1600" dirty="0"/>
                <a:t>5</a:t>
              </a:r>
            </a:p>
          </p:txBody>
        </p:sp>
        <p:sp>
          <p:nvSpPr>
            <p:cNvPr id="965" name="TextBox 964">
              <a:extLst>
                <a:ext uri="{FF2B5EF4-FFF2-40B4-BE49-F238E27FC236}">
                  <a16:creationId xmlns:a16="http://schemas.microsoft.com/office/drawing/2014/main" id="{ECED25ED-F01F-9A14-96AD-99C1EEB94650}"/>
                </a:ext>
              </a:extLst>
            </p:cNvPr>
            <p:cNvSpPr txBox="1"/>
            <p:nvPr/>
          </p:nvSpPr>
          <p:spPr>
            <a:xfrm>
              <a:off x="6432365" y="5468523"/>
              <a:ext cx="298480" cy="338554"/>
            </a:xfrm>
            <a:prstGeom prst="rect">
              <a:avLst/>
            </a:prstGeom>
            <a:noFill/>
          </p:spPr>
          <p:txBody>
            <a:bodyPr wrap="none" rtlCol="0">
              <a:spAutoFit/>
            </a:bodyPr>
            <a:lstStyle/>
            <a:p>
              <a:r>
                <a:rPr lang="en-US" sz="1600" dirty="0"/>
                <a:t>6</a:t>
              </a:r>
            </a:p>
          </p:txBody>
        </p:sp>
      </p:grpSp>
    </p:spTree>
    <p:extLst>
      <p:ext uri="{BB962C8B-B14F-4D97-AF65-F5344CB8AC3E}">
        <p14:creationId xmlns:p14="http://schemas.microsoft.com/office/powerpoint/2010/main" val="2470773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What if we plot community similarity vs geographic distance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11</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94642" y="5879564"/>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Tobler (1970)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Econ. </a:t>
            </a:r>
            <a:r>
              <a:rPr lang="en-US" sz="1600" b="0" i="1"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Geogr</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a:t>
            </a:r>
          </a:p>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Nekola &amp; White (1999)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585923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1401" name="Picture 1400">
            <a:extLst>
              <a:ext uri="{FF2B5EF4-FFF2-40B4-BE49-F238E27FC236}">
                <a16:creationId xmlns:a16="http://schemas.microsoft.com/office/drawing/2014/main" id="{2081B077-CA07-AD23-B91E-94BE714CFB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8101" y="1284849"/>
            <a:ext cx="4910780" cy="3017402"/>
          </a:xfrm>
          <a:prstGeom prst="rect">
            <a:avLst/>
          </a:prstGeom>
        </p:spPr>
      </p:pic>
      <p:pic>
        <p:nvPicPr>
          <p:cNvPr id="1405" name="Picture 1404">
            <a:extLst>
              <a:ext uri="{FF2B5EF4-FFF2-40B4-BE49-F238E27FC236}">
                <a16:creationId xmlns:a16="http://schemas.microsoft.com/office/drawing/2014/main" id="{547AE1FD-9EAA-2B44-9EF2-750C59DE8D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3156" y="1405808"/>
            <a:ext cx="2160802" cy="1182245"/>
          </a:xfrm>
          <a:prstGeom prst="rect">
            <a:avLst/>
          </a:prstGeom>
        </p:spPr>
      </p:pic>
      <p:sp>
        <p:nvSpPr>
          <p:cNvPr id="1406" name="TextBox 1405">
            <a:extLst>
              <a:ext uri="{FF2B5EF4-FFF2-40B4-BE49-F238E27FC236}">
                <a16:creationId xmlns:a16="http://schemas.microsoft.com/office/drawing/2014/main" id="{2D62E872-868C-B7DF-1A04-DF0E13C848AE}"/>
              </a:ext>
            </a:extLst>
          </p:cNvPr>
          <p:cNvSpPr txBox="1"/>
          <p:nvPr/>
        </p:nvSpPr>
        <p:spPr>
          <a:xfrm>
            <a:off x="1333500" y="4509866"/>
            <a:ext cx="10172700" cy="1200329"/>
          </a:xfrm>
          <a:prstGeom prst="rect">
            <a:avLst/>
          </a:prstGeom>
          <a:noFill/>
        </p:spPr>
        <p:txBody>
          <a:bodyPr wrap="square" rtlCol="0">
            <a:spAutoFit/>
          </a:bodyPr>
          <a:lstStyle/>
          <a:p>
            <a:r>
              <a:rPr lang="en-US" dirty="0"/>
              <a:t>The </a:t>
            </a:r>
            <a:r>
              <a:rPr lang="en-US" b="1" dirty="0"/>
              <a:t>first law of geography</a:t>
            </a:r>
            <a:r>
              <a:rPr lang="en-US" dirty="0"/>
              <a:t>, also known as Tobler’s law or the </a:t>
            </a:r>
            <a:r>
              <a:rPr lang="en-US" b="1" dirty="0"/>
              <a:t>distance decay of similarity</a:t>
            </a:r>
            <a:r>
              <a:rPr lang="en-US" dirty="0"/>
              <a:t>:</a:t>
            </a:r>
          </a:p>
          <a:p>
            <a:r>
              <a:rPr lang="en-US" dirty="0"/>
              <a:t>	- Similarity between two observations decreases (decays) with the distance between 	observations </a:t>
            </a:r>
          </a:p>
          <a:p>
            <a:endParaRPr lang="en-US" dirty="0"/>
          </a:p>
        </p:txBody>
      </p:sp>
    </p:spTree>
    <p:extLst>
      <p:ext uri="{BB962C8B-B14F-4D97-AF65-F5344CB8AC3E}">
        <p14:creationId xmlns:p14="http://schemas.microsoft.com/office/powerpoint/2010/main" val="3944894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What if we plot community similarity vs geographic distance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12</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94642" y="614626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(2012)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612593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3B1D7C3-CB63-FD8A-5A28-0C709BE89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5297" y="786013"/>
            <a:ext cx="3652690" cy="5554392"/>
          </a:xfrm>
          <a:prstGeom prst="rect">
            <a:avLst/>
          </a:prstGeom>
        </p:spPr>
      </p:pic>
      <p:pic>
        <p:nvPicPr>
          <p:cNvPr id="8" name="Picture 7">
            <a:extLst>
              <a:ext uri="{FF2B5EF4-FFF2-40B4-BE49-F238E27FC236}">
                <a16:creationId xmlns:a16="http://schemas.microsoft.com/office/drawing/2014/main" id="{512A593B-8967-403A-EC61-A3BFCAB2AB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9093" y="786013"/>
            <a:ext cx="3208776" cy="5194493"/>
          </a:xfrm>
          <a:prstGeom prst="rect">
            <a:avLst/>
          </a:prstGeom>
        </p:spPr>
      </p:pic>
      <p:sp>
        <p:nvSpPr>
          <p:cNvPr id="9" name="TextBox 8">
            <a:extLst>
              <a:ext uri="{FF2B5EF4-FFF2-40B4-BE49-F238E27FC236}">
                <a16:creationId xmlns:a16="http://schemas.microsoft.com/office/drawing/2014/main" id="{FEE60CC2-62D5-1E6A-AE6D-95229C7D782F}"/>
              </a:ext>
            </a:extLst>
          </p:cNvPr>
          <p:cNvSpPr txBox="1"/>
          <p:nvPr/>
        </p:nvSpPr>
        <p:spPr>
          <a:xfrm>
            <a:off x="1250235" y="4751103"/>
            <a:ext cx="2265406" cy="923330"/>
          </a:xfrm>
          <a:prstGeom prst="rect">
            <a:avLst/>
          </a:prstGeom>
          <a:noFill/>
        </p:spPr>
        <p:txBody>
          <a:bodyPr wrap="square" rtlCol="0">
            <a:spAutoFit/>
          </a:bodyPr>
          <a:lstStyle/>
          <a:p>
            <a:r>
              <a:rPr lang="en-US" dirty="0"/>
              <a:t>Note that here I show </a:t>
            </a:r>
            <a:r>
              <a:rPr lang="en-US" b="1" dirty="0"/>
              <a:t>dissimilarity</a:t>
            </a:r>
            <a:r>
              <a:rPr lang="en-US" dirty="0"/>
              <a:t>, which is 1-similarity.</a:t>
            </a:r>
          </a:p>
        </p:txBody>
      </p:sp>
    </p:spTree>
    <p:extLst>
      <p:ext uri="{BB962C8B-B14F-4D97-AF65-F5344CB8AC3E}">
        <p14:creationId xmlns:p14="http://schemas.microsoft.com/office/powerpoint/2010/main" val="3412821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Community similarity vs geographic distance vs similarity of environment</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94642" y="614626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Cottenie</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(2005)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Ecology Letters</a:t>
            </a: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612593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AA2F3187-6B6A-AF92-FEB9-73CE2A13F0F1}"/>
              </a:ext>
            </a:extLst>
          </p:cNvPr>
          <p:cNvGrpSpPr/>
          <p:nvPr/>
        </p:nvGrpSpPr>
        <p:grpSpPr>
          <a:xfrm>
            <a:off x="4311412" y="3045290"/>
            <a:ext cx="2334283" cy="2371550"/>
            <a:chOff x="5852741" y="1285135"/>
            <a:chExt cx="2334283" cy="2371550"/>
          </a:xfrm>
        </p:grpSpPr>
        <p:sp>
          <p:nvSpPr>
            <p:cNvPr id="7" name="TextBox 6">
              <a:extLst>
                <a:ext uri="{FF2B5EF4-FFF2-40B4-BE49-F238E27FC236}">
                  <a16:creationId xmlns:a16="http://schemas.microsoft.com/office/drawing/2014/main" id="{2A25D80B-99CE-3C8C-A46B-37F4238B3503}"/>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10" name="TextBox 9">
              <a:extLst>
                <a:ext uri="{FF2B5EF4-FFF2-40B4-BE49-F238E27FC236}">
                  <a16:creationId xmlns:a16="http://schemas.microsoft.com/office/drawing/2014/main" id="{8B2EBB0A-7614-3CAC-5367-7B29EEA5FF6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11" name="TextBox 10">
              <a:extLst>
                <a:ext uri="{FF2B5EF4-FFF2-40B4-BE49-F238E27FC236}">
                  <a16:creationId xmlns:a16="http://schemas.microsoft.com/office/drawing/2014/main" id="{F95A1806-D01A-4A65-3B46-B48E72706076}"/>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12" name="Group 11">
              <a:extLst>
                <a:ext uri="{FF2B5EF4-FFF2-40B4-BE49-F238E27FC236}">
                  <a16:creationId xmlns:a16="http://schemas.microsoft.com/office/drawing/2014/main" id="{2F3AE941-D322-56EE-B9EF-5212A4F7B345}"/>
                </a:ext>
              </a:extLst>
            </p:cNvPr>
            <p:cNvGrpSpPr/>
            <p:nvPr/>
          </p:nvGrpSpPr>
          <p:grpSpPr>
            <a:xfrm>
              <a:off x="6879022" y="2936843"/>
              <a:ext cx="1011422" cy="440830"/>
              <a:chOff x="9525000" y="5476648"/>
              <a:chExt cx="1084358" cy="472619"/>
            </a:xfrm>
          </p:grpSpPr>
          <p:sp>
            <p:nvSpPr>
              <p:cNvPr id="36" name="TextBox 35">
                <a:extLst>
                  <a:ext uri="{FF2B5EF4-FFF2-40B4-BE49-F238E27FC236}">
                    <a16:creationId xmlns:a16="http://schemas.microsoft.com/office/drawing/2014/main" id="{971728BA-F646-5C6B-4433-7D891593909D}"/>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37" name="TextBox 36">
                <a:extLst>
                  <a:ext uri="{FF2B5EF4-FFF2-40B4-BE49-F238E27FC236}">
                    <a16:creationId xmlns:a16="http://schemas.microsoft.com/office/drawing/2014/main" id="{F1C51282-17C8-8046-B791-494DD3D98B52}"/>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38" name="TextBox 37">
                <a:extLst>
                  <a:ext uri="{FF2B5EF4-FFF2-40B4-BE49-F238E27FC236}">
                    <a16:creationId xmlns:a16="http://schemas.microsoft.com/office/drawing/2014/main" id="{B920B05D-28F1-0F6D-6A16-4D15A7A7DDD6}"/>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13" name="Rectangle 12">
              <a:extLst>
                <a:ext uri="{FF2B5EF4-FFF2-40B4-BE49-F238E27FC236}">
                  <a16:creationId xmlns:a16="http://schemas.microsoft.com/office/drawing/2014/main" id="{0D7BE5DA-9FAE-E7AB-7B2F-BFDE91FEB309}"/>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4" name="Rectangle 13">
              <a:extLst>
                <a:ext uri="{FF2B5EF4-FFF2-40B4-BE49-F238E27FC236}">
                  <a16:creationId xmlns:a16="http://schemas.microsoft.com/office/drawing/2014/main" id="{818990DA-8923-54F2-2EED-8F5FFAC231D0}"/>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5" name="Rectangle 14">
              <a:extLst>
                <a:ext uri="{FF2B5EF4-FFF2-40B4-BE49-F238E27FC236}">
                  <a16:creationId xmlns:a16="http://schemas.microsoft.com/office/drawing/2014/main" id="{89A8CF0A-E4ED-538C-B288-EE614A5DE7D3}"/>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6" name="Rectangle 15">
              <a:extLst>
                <a:ext uri="{FF2B5EF4-FFF2-40B4-BE49-F238E27FC236}">
                  <a16:creationId xmlns:a16="http://schemas.microsoft.com/office/drawing/2014/main" id="{CA7ED5A9-5761-87FB-073E-4429AB35596B}"/>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7" name="Rectangle 16">
              <a:extLst>
                <a:ext uri="{FF2B5EF4-FFF2-40B4-BE49-F238E27FC236}">
                  <a16:creationId xmlns:a16="http://schemas.microsoft.com/office/drawing/2014/main" id="{68E0FCC6-FDBE-FC1D-EAC0-76373D8E46AC}"/>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8" name="Rectangle 17">
              <a:extLst>
                <a:ext uri="{FF2B5EF4-FFF2-40B4-BE49-F238E27FC236}">
                  <a16:creationId xmlns:a16="http://schemas.microsoft.com/office/drawing/2014/main" id="{D4CB0916-E4DF-2A36-5C0A-9823C56C5114}"/>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9" name="Rectangle 18">
              <a:extLst>
                <a:ext uri="{FF2B5EF4-FFF2-40B4-BE49-F238E27FC236}">
                  <a16:creationId xmlns:a16="http://schemas.microsoft.com/office/drawing/2014/main" id="{E6D1D1F6-6F3D-CCDF-2BCA-ADC3BF4DEC41}"/>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0" name="Rectangle 19">
              <a:extLst>
                <a:ext uri="{FF2B5EF4-FFF2-40B4-BE49-F238E27FC236}">
                  <a16:creationId xmlns:a16="http://schemas.microsoft.com/office/drawing/2014/main" id="{8B233B07-76E8-6B5A-9B89-8458A9DD4637}"/>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1" name="Rectangle 20">
              <a:extLst>
                <a:ext uri="{FF2B5EF4-FFF2-40B4-BE49-F238E27FC236}">
                  <a16:creationId xmlns:a16="http://schemas.microsoft.com/office/drawing/2014/main" id="{C1D66F41-3A8E-3951-DC25-13E2ED01DF1C}"/>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2" name="Rectangle 21">
              <a:extLst>
                <a:ext uri="{FF2B5EF4-FFF2-40B4-BE49-F238E27FC236}">
                  <a16:creationId xmlns:a16="http://schemas.microsoft.com/office/drawing/2014/main" id="{A3563AA3-EC1A-8B44-FEC4-BA3A8B9CD049}"/>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3" name="TextBox 22">
              <a:extLst>
                <a:ext uri="{FF2B5EF4-FFF2-40B4-BE49-F238E27FC236}">
                  <a16:creationId xmlns:a16="http://schemas.microsoft.com/office/drawing/2014/main" id="{960046FB-C881-1580-F633-96104CB313CC}"/>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24" name="TextBox 23">
              <a:extLst>
                <a:ext uri="{FF2B5EF4-FFF2-40B4-BE49-F238E27FC236}">
                  <a16:creationId xmlns:a16="http://schemas.microsoft.com/office/drawing/2014/main" id="{8D729D74-494E-4EF3-491A-5A54577EB6F7}"/>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25" name="TextBox 24">
              <a:extLst>
                <a:ext uri="{FF2B5EF4-FFF2-40B4-BE49-F238E27FC236}">
                  <a16:creationId xmlns:a16="http://schemas.microsoft.com/office/drawing/2014/main" id="{DDC3050B-67B2-C6E3-D997-8402B41A9859}"/>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26" name="TextBox 25">
              <a:extLst>
                <a:ext uri="{FF2B5EF4-FFF2-40B4-BE49-F238E27FC236}">
                  <a16:creationId xmlns:a16="http://schemas.microsoft.com/office/drawing/2014/main" id="{1306EE2A-6AA5-8CF8-BDDD-7C6AA9FA8745}"/>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27" name="Rectangle 26">
              <a:extLst>
                <a:ext uri="{FF2B5EF4-FFF2-40B4-BE49-F238E27FC236}">
                  <a16:creationId xmlns:a16="http://schemas.microsoft.com/office/drawing/2014/main" id="{3173852D-228F-CEE1-784C-8974285DF434}"/>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8" name="Rectangle 27">
              <a:extLst>
                <a:ext uri="{FF2B5EF4-FFF2-40B4-BE49-F238E27FC236}">
                  <a16:creationId xmlns:a16="http://schemas.microsoft.com/office/drawing/2014/main" id="{6A542CAB-E429-968F-1877-265B1F44DE0E}"/>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9" name="Rectangle 28">
              <a:extLst>
                <a:ext uri="{FF2B5EF4-FFF2-40B4-BE49-F238E27FC236}">
                  <a16:creationId xmlns:a16="http://schemas.microsoft.com/office/drawing/2014/main" id="{89D5FFB3-92C9-F549-1B4C-EF508003866C}"/>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0" name="Rectangle 29">
              <a:extLst>
                <a:ext uri="{FF2B5EF4-FFF2-40B4-BE49-F238E27FC236}">
                  <a16:creationId xmlns:a16="http://schemas.microsoft.com/office/drawing/2014/main" id="{72695A8A-B86D-9DA0-26B6-9079E6846EF8}"/>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1" name="Rectangle 30">
              <a:extLst>
                <a:ext uri="{FF2B5EF4-FFF2-40B4-BE49-F238E27FC236}">
                  <a16:creationId xmlns:a16="http://schemas.microsoft.com/office/drawing/2014/main" id="{5B9BE8BE-2256-944C-6B67-7D193BE346A3}"/>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2" name="TextBox 31">
              <a:extLst>
                <a:ext uri="{FF2B5EF4-FFF2-40B4-BE49-F238E27FC236}">
                  <a16:creationId xmlns:a16="http://schemas.microsoft.com/office/drawing/2014/main" id="{3E831AD3-139B-B82D-F9B5-AED46FD510A7}"/>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33" name="TextBox 32">
              <a:extLst>
                <a:ext uri="{FF2B5EF4-FFF2-40B4-BE49-F238E27FC236}">
                  <a16:creationId xmlns:a16="http://schemas.microsoft.com/office/drawing/2014/main" id="{00A1B85B-0357-EBB5-4B24-9849C9403820}"/>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39" name="TextBox 38">
            <a:extLst>
              <a:ext uri="{FF2B5EF4-FFF2-40B4-BE49-F238E27FC236}">
                <a16:creationId xmlns:a16="http://schemas.microsoft.com/office/drawing/2014/main" id="{DC575C45-038B-EAEC-FE1D-3274C9B11E20}"/>
              </a:ext>
            </a:extLst>
          </p:cNvPr>
          <p:cNvSpPr txBox="1"/>
          <p:nvPr/>
        </p:nvSpPr>
        <p:spPr>
          <a:xfrm>
            <a:off x="7332237" y="1481863"/>
            <a:ext cx="2441281" cy="1200329"/>
          </a:xfrm>
          <a:prstGeom prst="rect">
            <a:avLst/>
          </a:prstGeom>
          <a:noFill/>
        </p:spPr>
        <p:txBody>
          <a:bodyPr wrap="square" rtlCol="0">
            <a:spAutoFit/>
          </a:bodyPr>
          <a:lstStyle/>
          <a:p>
            <a:pPr algn="ctr"/>
            <a:r>
              <a:rPr lang="en-US" dirty="0"/>
              <a:t>Geographic distance matrix</a:t>
            </a:r>
          </a:p>
          <a:p>
            <a:pPr algn="ctr"/>
            <a:r>
              <a:rPr lang="en-US" dirty="0"/>
              <a:t>(filled with distances in </a:t>
            </a:r>
            <a:r>
              <a:rPr lang="en-US" i="1" dirty="0"/>
              <a:t>m</a:t>
            </a:r>
            <a:r>
              <a:rPr lang="en-US" dirty="0"/>
              <a:t>, or </a:t>
            </a:r>
            <a:r>
              <a:rPr lang="en-US" i="1" dirty="0"/>
              <a:t>km</a:t>
            </a:r>
            <a:r>
              <a:rPr lang="en-US" dirty="0"/>
              <a:t>)</a:t>
            </a:r>
          </a:p>
        </p:txBody>
      </p:sp>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A50CCF9C-93DF-2528-E43B-D10DE294803C}"/>
                  </a:ext>
                </a:extLst>
              </p:cNvPr>
              <p:cNvSpPr txBox="1"/>
              <p:nvPr/>
            </p:nvSpPr>
            <p:spPr>
              <a:xfrm>
                <a:off x="4006964" y="1482190"/>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40" name="TextBox 39">
                <a:extLst>
                  <a:ext uri="{FF2B5EF4-FFF2-40B4-BE49-F238E27FC236}">
                    <a16:creationId xmlns:a16="http://schemas.microsoft.com/office/drawing/2014/main" id="{A50CCF9C-93DF-2528-E43B-D10DE294803C}"/>
                  </a:ext>
                </a:extLst>
              </p:cNvPr>
              <p:cNvSpPr txBox="1">
                <a:spLocks noRot="1" noChangeAspect="1" noMove="1" noResize="1" noEditPoints="1" noAdjustHandles="1" noChangeArrowheads="1" noChangeShapeType="1" noTextEdit="1"/>
              </p:cNvSpPr>
              <p:nvPr/>
            </p:nvSpPr>
            <p:spPr>
              <a:xfrm>
                <a:off x="4006964" y="1482190"/>
                <a:ext cx="3005952" cy="668645"/>
              </a:xfrm>
              <a:prstGeom prst="rect">
                <a:avLst/>
              </a:prstGeom>
              <a:blipFill>
                <a:blip r:embed="rId3"/>
                <a:stretch>
                  <a:fillRect l="-1420" t="-4545" r="-1623" b="-10000"/>
                </a:stretch>
              </a:blipFill>
            </p:spPr>
            <p:txBody>
              <a:bodyPr/>
              <a:lstStyle/>
              <a:p>
                <a:r>
                  <a:rPr lang="en-US">
                    <a:noFill/>
                  </a:rPr>
                  <a:t> </a:t>
                </a:r>
              </a:p>
            </p:txBody>
          </p:sp>
        </mc:Fallback>
      </mc:AlternateContent>
      <p:grpSp>
        <p:nvGrpSpPr>
          <p:cNvPr id="41" name="Group 40">
            <a:extLst>
              <a:ext uri="{FF2B5EF4-FFF2-40B4-BE49-F238E27FC236}">
                <a16:creationId xmlns:a16="http://schemas.microsoft.com/office/drawing/2014/main" id="{F5AC8F0D-FC53-EEDF-8D73-EF11EC473730}"/>
              </a:ext>
            </a:extLst>
          </p:cNvPr>
          <p:cNvGrpSpPr/>
          <p:nvPr/>
        </p:nvGrpSpPr>
        <p:grpSpPr>
          <a:xfrm>
            <a:off x="7132089" y="3045290"/>
            <a:ext cx="2334283" cy="2371550"/>
            <a:chOff x="5852741" y="1285135"/>
            <a:chExt cx="2334283" cy="2371550"/>
          </a:xfrm>
        </p:grpSpPr>
        <p:sp>
          <p:nvSpPr>
            <p:cNvPr id="42" name="TextBox 41">
              <a:extLst>
                <a:ext uri="{FF2B5EF4-FFF2-40B4-BE49-F238E27FC236}">
                  <a16:creationId xmlns:a16="http://schemas.microsoft.com/office/drawing/2014/main" id="{854E55A9-013E-47B1-6D3B-2F92891490D2}"/>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43" name="TextBox 42">
              <a:extLst>
                <a:ext uri="{FF2B5EF4-FFF2-40B4-BE49-F238E27FC236}">
                  <a16:creationId xmlns:a16="http://schemas.microsoft.com/office/drawing/2014/main" id="{BA2379C8-FAA1-C78B-8835-2CAE5484EE47}"/>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44" name="TextBox 43">
              <a:extLst>
                <a:ext uri="{FF2B5EF4-FFF2-40B4-BE49-F238E27FC236}">
                  <a16:creationId xmlns:a16="http://schemas.microsoft.com/office/drawing/2014/main" id="{7F10475C-B638-8B26-FD5F-ECD87A3B21DA}"/>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45" name="Group 44">
              <a:extLst>
                <a:ext uri="{FF2B5EF4-FFF2-40B4-BE49-F238E27FC236}">
                  <a16:creationId xmlns:a16="http://schemas.microsoft.com/office/drawing/2014/main" id="{F1CCD27F-D1C3-E451-16D1-BA1C5FBA4F5D}"/>
                </a:ext>
              </a:extLst>
            </p:cNvPr>
            <p:cNvGrpSpPr/>
            <p:nvPr/>
          </p:nvGrpSpPr>
          <p:grpSpPr>
            <a:xfrm>
              <a:off x="6879022" y="2936843"/>
              <a:ext cx="1011422" cy="440830"/>
              <a:chOff x="9525000" y="5476648"/>
              <a:chExt cx="1084358" cy="472619"/>
            </a:xfrm>
          </p:grpSpPr>
          <p:sp>
            <p:nvSpPr>
              <p:cNvPr id="67" name="TextBox 66">
                <a:extLst>
                  <a:ext uri="{FF2B5EF4-FFF2-40B4-BE49-F238E27FC236}">
                    <a16:creationId xmlns:a16="http://schemas.microsoft.com/office/drawing/2014/main" id="{12C0D5CB-5E09-7E21-0596-20C55123E711}"/>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68" name="TextBox 67">
                <a:extLst>
                  <a:ext uri="{FF2B5EF4-FFF2-40B4-BE49-F238E27FC236}">
                    <a16:creationId xmlns:a16="http://schemas.microsoft.com/office/drawing/2014/main" id="{B401BE29-AE80-AD3E-FA7A-CB08F1EA4558}"/>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69" name="TextBox 68">
                <a:extLst>
                  <a:ext uri="{FF2B5EF4-FFF2-40B4-BE49-F238E27FC236}">
                    <a16:creationId xmlns:a16="http://schemas.microsoft.com/office/drawing/2014/main" id="{549882D0-16CC-5F3C-0359-50B575D7CD92}"/>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46" name="Rectangle 45">
              <a:extLst>
                <a:ext uri="{FF2B5EF4-FFF2-40B4-BE49-F238E27FC236}">
                  <a16:creationId xmlns:a16="http://schemas.microsoft.com/office/drawing/2014/main" id="{63549171-2D2F-C835-03E5-83C89EC8E4AC}"/>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7" name="Rectangle 46">
              <a:extLst>
                <a:ext uri="{FF2B5EF4-FFF2-40B4-BE49-F238E27FC236}">
                  <a16:creationId xmlns:a16="http://schemas.microsoft.com/office/drawing/2014/main" id="{D1A1137C-D22A-DF49-D691-6A179A6D4D07}"/>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8" name="Rectangle 47">
              <a:extLst>
                <a:ext uri="{FF2B5EF4-FFF2-40B4-BE49-F238E27FC236}">
                  <a16:creationId xmlns:a16="http://schemas.microsoft.com/office/drawing/2014/main" id="{CA778627-D389-BB13-0FD7-C50CAF577775}"/>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9" name="Rectangle 48">
              <a:extLst>
                <a:ext uri="{FF2B5EF4-FFF2-40B4-BE49-F238E27FC236}">
                  <a16:creationId xmlns:a16="http://schemas.microsoft.com/office/drawing/2014/main" id="{852BAA10-42C0-2088-E189-E95587B5A8D7}"/>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0" name="Rectangle 49">
              <a:extLst>
                <a:ext uri="{FF2B5EF4-FFF2-40B4-BE49-F238E27FC236}">
                  <a16:creationId xmlns:a16="http://schemas.microsoft.com/office/drawing/2014/main" id="{554DA8A6-19D4-EB3B-0572-4173D79D91ED}"/>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1" name="Rectangle 50">
              <a:extLst>
                <a:ext uri="{FF2B5EF4-FFF2-40B4-BE49-F238E27FC236}">
                  <a16:creationId xmlns:a16="http://schemas.microsoft.com/office/drawing/2014/main" id="{83520FBE-F293-1F1C-279F-9C11D0585608}"/>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2" name="Rectangle 51">
              <a:extLst>
                <a:ext uri="{FF2B5EF4-FFF2-40B4-BE49-F238E27FC236}">
                  <a16:creationId xmlns:a16="http://schemas.microsoft.com/office/drawing/2014/main" id="{0DCDE4B7-A5CA-B716-022D-CAF700326AE6}"/>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3" name="Rectangle 52">
              <a:extLst>
                <a:ext uri="{FF2B5EF4-FFF2-40B4-BE49-F238E27FC236}">
                  <a16:creationId xmlns:a16="http://schemas.microsoft.com/office/drawing/2014/main" id="{9D2333BE-DC3C-3DAE-7B26-920925D1264E}"/>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4" name="Rectangle 53">
              <a:extLst>
                <a:ext uri="{FF2B5EF4-FFF2-40B4-BE49-F238E27FC236}">
                  <a16:creationId xmlns:a16="http://schemas.microsoft.com/office/drawing/2014/main" id="{FC213719-57B9-3B75-D92C-977F27ED9864}"/>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5" name="Rectangle 54">
              <a:extLst>
                <a:ext uri="{FF2B5EF4-FFF2-40B4-BE49-F238E27FC236}">
                  <a16:creationId xmlns:a16="http://schemas.microsoft.com/office/drawing/2014/main" id="{1413A52C-8C3D-9D54-BC3A-5C21EDA6EBBA}"/>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6" name="TextBox 55">
              <a:extLst>
                <a:ext uri="{FF2B5EF4-FFF2-40B4-BE49-F238E27FC236}">
                  <a16:creationId xmlns:a16="http://schemas.microsoft.com/office/drawing/2014/main" id="{D402F619-5679-502C-87D6-931DE87BFB7A}"/>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57" name="TextBox 56">
              <a:extLst>
                <a:ext uri="{FF2B5EF4-FFF2-40B4-BE49-F238E27FC236}">
                  <a16:creationId xmlns:a16="http://schemas.microsoft.com/office/drawing/2014/main" id="{9880C10B-CA98-C1DA-3097-8AD7D5341FCA}"/>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58" name="TextBox 57">
              <a:extLst>
                <a:ext uri="{FF2B5EF4-FFF2-40B4-BE49-F238E27FC236}">
                  <a16:creationId xmlns:a16="http://schemas.microsoft.com/office/drawing/2014/main" id="{5EC3E968-5FB9-ACB0-53AE-D74405ED24C7}"/>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59" name="TextBox 58">
              <a:extLst>
                <a:ext uri="{FF2B5EF4-FFF2-40B4-BE49-F238E27FC236}">
                  <a16:creationId xmlns:a16="http://schemas.microsoft.com/office/drawing/2014/main" id="{C6175D6F-629C-B4DE-BCC4-5C2B240EA279}"/>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60" name="Rectangle 59">
              <a:extLst>
                <a:ext uri="{FF2B5EF4-FFF2-40B4-BE49-F238E27FC236}">
                  <a16:creationId xmlns:a16="http://schemas.microsoft.com/office/drawing/2014/main" id="{6B6B859F-DD6E-1698-1EF6-6C9C6CF15D52}"/>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1" name="Rectangle 60">
              <a:extLst>
                <a:ext uri="{FF2B5EF4-FFF2-40B4-BE49-F238E27FC236}">
                  <a16:creationId xmlns:a16="http://schemas.microsoft.com/office/drawing/2014/main" id="{6FCBAF97-95BE-715D-FE99-CFB9EE2EF5D0}"/>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2" name="Rectangle 61">
              <a:extLst>
                <a:ext uri="{FF2B5EF4-FFF2-40B4-BE49-F238E27FC236}">
                  <a16:creationId xmlns:a16="http://schemas.microsoft.com/office/drawing/2014/main" id="{9C8F65DA-8479-F395-8D2B-A0B478A36F2D}"/>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3" name="Rectangle 62">
              <a:extLst>
                <a:ext uri="{FF2B5EF4-FFF2-40B4-BE49-F238E27FC236}">
                  <a16:creationId xmlns:a16="http://schemas.microsoft.com/office/drawing/2014/main" id="{C4602F04-8F04-9209-9BD8-C2DAD4FA4803}"/>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4" name="Rectangle 63">
              <a:extLst>
                <a:ext uri="{FF2B5EF4-FFF2-40B4-BE49-F238E27FC236}">
                  <a16:creationId xmlns:a16="http://schemas.microsoft.com/office/drawing/2014/main" id="{35429F1C-6770-9F9F-90AD-69C6E5C0FC89}"/>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5" name="TextBox 64">
              <a:extLst>
                <a:ext uri="{FF2B5EF4-FFF2-40B4-BE49-F238E27FC236}">
                  <a16:creationId xmlns:a16="http://schemas.microsoft.com/office/drawing/2014/main" id="{EAA33067-0CFD-993D-6559-941DB1B149A6}"/>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66" name="TextBox 65">
              <a:extLst>
                <a:ext uri="{FF2B5EF4-FFF2-40B4-BE49-F238E27FC236}">
                  <a16:creationId xmlns:a16="http://schemas.microsoft.com/office/drawing/2014/main" id="{F99C38DA-3C65-8CEE-66A6-5780F0349021}"/>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70" name="TextBox 69">
            <a:extLst>
              <a:ext uri="{FF2B5EF4-FFF2-40B4-BE49-F238E27FC236}">
                <a16:creationId xmlns:a16="http://schemas.microsoft.com/office/drawing/2014/main" id="{9C200B39-C503-D67D-468C-301966039CB5}"/>
              </a:ext>
            </a:extLst>
          </p:cNvPr>
          <p:cNvSpPr txBox="1"/>
          <p:nvPr/>
        </p:nvSpPr>
        <p:spPr>
          <a:xfrm>
            <a:off x="1197841" y="1554635"/>
            <a:ext cx="2441281" cy="646331"/>
          </a:xfrm>
          <a:prstGeom prst="rect">
            <a:avLst/>
          </a:prstGeom>
          <a:noFill/>
        </p:spPr>
        <p:txBody>
          <a:bodyPr wrap="square" rtlCol="0">
            <a:spAutoFit/>
          </a:bodyPr>
          <a:lstStyle/>
          <a:p>
            <a:pPr algn="ctr"/>
            <a:r>
              <a:rPr lang="en-US" dirty="0"/>
              <a:t>Similarity of environment</a:t>
            </a:r>
          </a:p>
        </p:txBody>
      </p:sp>
      <p:grpSp>
        <p:nvGrpSpPr>
          <p:cNvPr id="71" name="Group 70">
            <a:extLst>
              <a:ext uri="{FF2B5EF4-FFF2-40B4-BE49-F238E27FC236}">
                <a16:creationId xmlns:a16="http://schemas.microsoft.com/office/drawing/2014/main" id="{FB3B17D6-3367-D533-ECED-F26F565C0F49}"/>
              </a:ext>
            </a:extLst>
          </p:cNvPr>
          <p:cNvGrpSpPr/>
          <p:nvPr/>
        </p:nvGrpSpPr>
        <p:grpSpPr>
          <a:xfrm>
            <a:off x="1256237" y="2985801"/>
            <a:ext cx="2334283" cy="2371550"/>
            <a:chOff x="5852741" y="1285135"/>
            <a:chExt cx="2334283" cy="2371550"/>
          </a:xfrm>
        </p:grpSpPr>
        <p:sp>
          <p:nvSpPr>
            <p:cNvPr id="72" name="TextBox 71">
              <a:extLst>
                <a:ext uri="{FF2B5EF4-FFF2-40B4-BE49-F238E27FC236}">
                  <a16:creationId xmlns:a16="http://schemas.microsoft.com/office/drawing/2014/main" id="{42B9916C-A209-2D20-F6DC-B2A6878552A3}"/>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73" name="TextBox 72">
              <a:extLst>
                <a:ext uri="{FF2B5EF4-FFF2-40B4-BE49-F238E27FC236}">
                  <a16:creationId xmlns:a16="http://schemas.microsoft.com/office/drawing/2014/main" id="{61DF0D00-3AE4-0AD5-11C5-9FC6D75A1966}"/>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74" name="TextBox 73">
              <a:extLst>
                <a:ext uri="{FF2B5EF4-FFF2-40B4-BE49-F238E27FC236}">
                  <a16:creationId xmlns:a16="http://schemas.microsoft.com/office/drawing/2014/main" id="{D09ABB36-C028-8B64-59D9-E9520E6DA8A7}"/>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75" name="Group 74">
              <a:extLst>
                <a:ext uri="{FF2B5EF4-FFF2-40B4-BE49-F238E27FC236}">
                  <a16:creationId xmlns:a16="http://schemas.microsoft.com/office/drawing/2014/main" id="{4C022D02-C32D-6BEA-5F48-B9C0F6E0DBE7}"/>
                </a:ext>
              </a:extLst>
            </p:cNvPr>
            <p:cNvGrpSpPr/>
            <p:nvPr/>
          </p:nvGrpSpPr>
          <p:grpSpPr>
            <a:xfrm>
              <a:off x="6879022" y="2936843"/>
              <a:ext cx="1011422" cy="440830"/>
              <a:chOff x="9525000" y="5476648"/>
              <a:chExt cx="1084358" cy="472619"/>
            </a:xfrm>
          </p:grpSpPr>
          <p:sp>
            <p:nvSpPr>
              <p:cNvPr id="97" name="TextBox 96">
                <a:extLst>
                  <a:ext uri="{FF2B5EF4-FFF2-40B4-BE49-F238E27FC236}">
                    <a16:creationId xmlns:a16="http://schemas.microsoft.com/office/drawing/2014/main" id="{93953BCC-5D8D-695D-CE23-F8D6F5ABB312}"/>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98" name="TextBox 97">
                <a:extLst>
                  <a:ext uri="{FF2B5EF4-FFF2-40B4-BE49-F238E27FC236}">
                    <a16:creationId xmlns:a16="http://schemas.microsoft.com/office/drawing/2014/main" id="{DFC8DEF2-B61F-FC23-F5D8-219E60C946C3}"/>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99" name="TextBox 98">
                <a:extLst>
                  <a:ext uri="{FF2B5EF4-FFF2-40B4-BE49-F238E27FC236}">
                    <a16:creationId xmlns:a16="http://schemas.microsoft.com/office/drawing/2014/main" id="{4DE1DDDE-D7C2-D4DD-3767-48CBA3147AF5}"/>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76" name="Rectangle 75">
              <a:extLst>
                <a:ext uri="{FF2B5EF4-FFF2-40B4-BE49-F238E27FC236}">
                  <a16:creationId xmlns:a16="http://schemas.microsoft.com/office/drawing/2014/main" id="{C6343A0A-0324-39E6-C970-46DF1D2D8B17}"/>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77" name="Rectangle 76">
              <a:extLst>
                <a:ext uri="{FF2B5EF4-FFF2-40B4-BE49-F238E27FC236}">
                  <a16:creationId xmlns:a16="http://schemas.microsoft.com/office/drawing/2014/main" id="{B540040B-AF23-CCBF-8EBF-2CD2B1680001}"/>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78" name="Rectangle 77">
              <a:extLst>
                <a:ext uri="{FF2B5EF4-FFF2-40B4-BE49-F238E27FC236}">
                  <a16:creationId xmlns:a16="http://schemas.microsoft.com/office/drawing/2014/main" id="{4A3A09A3-6535-8235-C88F-1F3692F895B5}"/>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79" name="Rectangle 78">
              <a:extLst>
                <a:ext uri="{FF2B5EF4-FFF2-40B4-BE49-F238E27FC236}">
                  <a16:creationId xmlns:a16="http://schemas.microsoft.com/office/drawing/2014/main" id="{755ADC9B-1529-C0F4-5B41-2630C9345E44}"/>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0" name="Rectangle 79">
              <a:extLst>
                <a:ext uri="{FF2B5EF4-FFF2-40B4-BE49-F238E27FC236}">
                  <a16:creationId xmlns:a16="http://schemas.microsoft.com/office/drawing/2014/main" id="{F925BA1B-82E2-8114-A6CA-E708DA12CF50}"/>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1" name="Rectangle 80">
              <a:extLst>
                <a:ext uri="{FF2B5EF4-FFF2-40B4-BE49-F238E27FC236}">
                  <a16:creationId xmlns:a16="http://schemas.microsoft.com/office/drawing/2014/main" id="{6459AD1B-33D2-00C7-D451-7E8E7F59F060}"/>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2" name="Rectangle 81">
              <a:extLst>
                <a:ext uri="{FF2B5EF4-FFF2-40B4-BE49-F238E27FC236}">
                  <a16:creationId xmlns:a16="http://schemas.microsoft.com/office/drawing/2014/main" id="{C73C5C3F-A2F0-2047-129E-EA071239D337}"/>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3" name="Rectangle 82">
              <a:extLst>
                <a:ext uri="{FF2B5EF4-FFF2-40B4-BE49-F238E27FC236}">
                  <a16:creationId xmlns:a16="http://schemas.microsoft.com/office/drawing/2014/main" id="{C4B98BA9-CEEA-4702-487F-CD1468115118}"/>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4" name="Rectangle 83">
              <a:extLst>
                <a:ext uri="{FF2B5EF4-FFF2-40B4-BE49-F238E27FC236}">
                  <a16:creationId xmlns:a16="http://schemas.microsoft.com/office/drawing/2014/main" id="{80C9689A-2E0A-46E0-7DE0-007DE8266568}"/>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5" name="Rectangle 84">
              <a:extLst>
                <a:ext uri="{FF2B5EF4-FFF2-40B4-BE49-F238E27FC236}">
                  <a16:creationId xmlns:a16="http://schemas.microsoft.com/office/drawing/2014/main" id="{6C8BA749-5F64-32D2-B8AA-84B05C0F9B94}"/>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6" name="TextBox 85">
              <a:extLst>
                <a:ext uri="{FF2B5EF4-FFF2-40B4-BE49-F238E27FC236}">
                  <a16:creationId xmlns:a16="http://schemas.microsoft.com/office/drawing/2014/main" id="{D8D4CA89-FC28-BAF4-C93E-A92635829914}"/>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87" name="TextBox 86">
              <a:extLst>
                <a:ext uri="{FF2B5EF4-FFF2-40B4-BE49-F238E27FC236}">
                  <a16:creationId xmlns:a16="http://schemas.microsoft.com/office/drawing/2014/main" id="{70AA2F0D-4CF4-B4CB-41AC-B58C80BCD4B9}"/>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88" name="TextBox 87">
              <a:extLst>
                <a:ext uri="{FF2B5EF4-FFF2-40B4-BE49-F238E27FC236}">
                  <a16:creationId xmlns:a16="http://schemas.microsoft.com/office/drawing/2014/main" id="{079AE3A1-9D20-2B96-E3BC-F5BF8E555997}"/>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89" name="TextBox 88">
              <a:extLst>
                <a:ext uri="{FF2B5EF4-FFF2-40B4-BE49-F238E27FC236}">
                  <a16:creationId xmlns:a16="http://schemas.microsoft.com/office/drawing/2014/main" id="{9623F726-59F0-AFB0-A889-C3879D8A04B7}"/>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90" name="Rectangle 89">
              <a:extLst>
                <a:ext uri="{FF2B5EF4-FFF2-40B4-BE49-F238E27FC236}">
                  <a16:creationId xmlns:a16="http://schemas.microsoft.com/office/drawing/2014/main" id="{DD41934C-3CCB-7A8E-D688-46431406645D}"/>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1" name="Rectangle 90">
              <a:extLst>
                <a:ext uri="{FF2B5EF4-FFF2-40B4-BE49-F238E27FC236}">
                  <a16:creationId xmlns:a16="http://schemas.microsoft.com/office/drawing/2014/main" id="{D14DD7B5-04CF-00BF-19A6-A289C57A6AFA}"/>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2" name="Rectangle 91">
              <a:extLst>
                <a:ext uri="{FF2B5EF4-FFF2-40B4-BE49-F238E27FC236}">
                  <a16:creationId xmlns:a16="http://schemas.microsoft.com/office/drawing/2014/main" id="{0D281D37-D11F-F4BE-FA87-0A6D40D6CA23}"/>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3" name="Rectangle 92">
              <a:extLst>
                <a:ext uri="{FF2B5EF4-FFF2-40B4-BE49-F238E27FC236}">
                  <a16:creationId xmlns:a16="http://schemas.microsoft.com/office/drawing/2014/main" id="{59783423-739B-9D9B-97E9-752B1FAB3206}"/>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4" name="Rectangle 93">
              <a:extLst>
                <a:ext uri="{FF2B5EF4-FFF2-40B4-BE49-F238E27FC236}">
                  <a16:creationId xmlns:a16="http://schemas.microsoft.com/office/drawing/2014/main" id="{D595390D-03CC-C775-18E4-E2F50CC21768}"/>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5" name="TextBox 94">
              <a:extLst>
                <a:ext uri="{FF2B5EF4-FFF2-40B4-BE49-F238E27FC236}">
                  <a16:creationId xmlns:a16="http://schemas.microsoft.com/office/drawing/2014/main" id="{E3AFC296-5D33-AF99-06BF-B1430D7F4487}"/>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96" name="TextBox 95">
              <a:extLst>
                <a:ext uri="{FF2B5EF4-FFF2-40B4-BE49-F238E27FC236}">
                  <a16:creationId xmlns:a16="http://schemas.microsoft.com/office/drawing/2014/main" id="{2DCF9B57-1727-BB73-EB04-B8D211AD65E9}"/>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Tree>
    <p:extLst>
      <p:ext uri="{BB962C8B-B14F-4D97-AF65-F5344CB8AC3E}">
        <p14:creationId xmlns:p14="http://schemas.microsoft.com/office/powerpoint/2010/main" val="1399995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Community similarity vs geographic distance vs similarity of environment</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69929" y="5989742"/>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(2012)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a:p>
            <a:pPr marL="0" marR="0" lvl="0" indent="0" rtl="0" hangingPunct="0">
              <a:lnSpc>
                <a:spcPct val="100000"/>
              </a:lnSpc>
              <a:spcBef>
                <a:spcPts val="0"/>
              </a:spcBef>
              <a:spcAft>
                <a:spcPts val="0"/>
              </a:spcAft>
              <a:buNone/>
              <a:tabLst/>
              <a:defRPr sz="1600"/>
            </a:pPr>
            <a:r>
              <a:rPr lang="en-US" sz="1600" dirty="0" err="1">
                <a:solidFill>
                  <a:srgbClr val="23373B"/>
                </a:solidFill>
                <a:latin typeface="Arial" panose="020B0604020202020204" pitchFamily="34" charset="0"/>
                <a:ea typeface="Droid Sans Fallback" pitchFamily="2"/>
                <a:cs typeface="Arial" panose="020B0604020202020204" pitchFamily="34" charset="0"/>
              </a:rPr>
              <a:t>Wearn</a:t>
            </a:r>
            <a:r>
              <a:rPr lang="en-US" sz="1600" dirty="0">
                <a:solidFill>
                  <a:srgbClr val="23373B"/>
                </a:solidFill>
                <a:latin typeface="Arial" panose="020B0604020202020204" pitchFamily="34" charset="0"/>
                <a:ea typeface="Droid Sans Fallback" pitchFamily="2"/>
                <a:cs typeface="Arial" panose="020B0604020202020204" pitchFamily="34" charset="0"/>
              </a:rPr>
              <a:t> et al. (2018) </a:t>
            </a:r>
            <a:r>
              <a:rPr lang="en-US" sz="1600" i="1" dirty="0">
                <a:solidFill>
                  <a:srgbClr val="23373B"/>
                </a:solidFill>
                <a:latin typeface="Arial" panose="020B0604020202020204" pitchFamily="34" charset="0"/>
                <a:ea typeface="Droid Sans Fallback" pitchFamily="2"/>
                <a:cs typeface="Arial" panose="020B0604020202020204" pitchFamily="34" charset="0"/>
              </a:rPr>
              <a:t>Journal of Animal Ecology</a:t>
            </a:r>
            <a:endPar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5969408"/>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
        <p:nvSpPr>
          <p:cNvPr id="6" name="AutoShape 2" descr="Variation partitioning of mammal community composition data across a tropical land‐use gradient, represented with Euler diagrams. Community variation was partitioned using redundancy analyses (RDA) according to: three sets of environmental control variables (2nd column); broad‐ and fine‐scale spatial processes (3rd column), and environmental control and space overall (1st column). A parsimonious set of environmental and spatial variables were chosen separately for each land‐use. Percentage values represent the adjusted coefficient of multiple determination (R2adj) and values lying outside the area of the Euler diagrams represent the percentage variation left unexplained in each case. The landscape context RDA for oil palm could not be represented in full using a Euler diagram, and a small fraction (1.2%) shared between habitat structure and topography was omitted in order to allow for plotting.">
            <a:extLst>
              <a:ext uri="{FF2B5EF4-FFF2-40B4-BE49-F238E27FC236}">
                <a16:creationId xmlns:a16="http://schemas.microsoft.com/office/drawing/2014/main" id="{94955ABA-1648-8CD6-D52B-9BA374A2728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1" name="Picture 100">
            <a:extLst>
              <a:ext uri="{FF2B5EF4-FFF2-40B4-BE49-F238E27FC236}">
                <a16:creationId xmlns:a16="http://schemas.microsoft.com/office/drawing/2014/main" id="{DE9B9C10-EEDF-C276-20FC-C1E0DDB843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500" y="1049888"/>
            <a:ext cx="4721846" cy="4707189"/>
          </a:xfrm>
          <a:prstGeom prst="rect">
            <a:avLst/>
          </a:prstGeom>
        </p:spPr>
      </p:pic>
      <p:grpSp>
        <p:nvGrpSpPr>
          <p:cNvPr id="7" name="Group 6">
            <a:extLst>
              <a:ext uri="{FF2B5EF4-FFF2-40B4-BE49-F238E27FC236}">
                <a16:creationId xmlns:a16="http://schemas.microsoft.com/office/drawing/2014/main" id="{22E553FF-2B5E-4889-C8ED-DE93E52D434C}"/>
              </a:ext>
            </a:extLst>
          </p:cNvPr>
          <p:cNvGrpSpPr/>
          <p:nvPr/>
        </p:nvGrpSpPr>
        <p:grpSpPr>
          <a:xfrm>
            <a:off x="6672064" y="987390"/>
            <a:ext cx="3557384" cy="5283753"/>
            <a:chOff x="6672064" y="987390"/>
            <a:chExt cx="3557384" cy="5283753"/>
          </a:xfrm>
        </p:grpSpPr>
        <p:pic>
          <p:nvPicPr>
            <p:cNvPr id="9" name="Picture 8" descr="Chart, bubble chart&#10;&#10;Description automatically generated">
              <a:extLst>
                <a:ext uri="{FF2B5EF4-FFF2-40B4-BE49-F238E27FC236}">
                  <a16:creationId xmlns:a16="http://schemas.microsoft.com/office/drawing/2014/main" id="{C3F13F27-2700-6805-C1F9-8E29AE17689C}"/>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6876534" y="987390"/>
              <a:ext cx="3017109" cy="5188020"/>
            </a:xfrm>
            <a:prstGeom prst="rect">
              <a:avLst/>
            </a:prstGeom>
          </p:spPr>
        </p:pic>
        <p:sp>
          <p:nvSpPr>
            <p:cNvPr id="3" name="TextBox 2">
              <a:extLst>
                <a:ext uri="{FF2B5EF4-FFF2-40B4-BE49-F238E27FC236}">
                  <a16:creationId xmlns:a16="http://schemas.microsoft.com/office/drawing/2014/main" id="{D0043541-AB9A-7DD0-DD6D-664B1BAE8554}"/>
                </a:ext>
              </a:extLst>
            </p:cNvPr>
            <p:cNvSpPr txBox="1"/>
            <p:nvPr/>
          </p:nvSpPr>
          <p:spPr>
            <a:xfrm>
              <a:off x="6672064" y="5901811"/>
              <a:ext cx="3557384" cy="369332"/>
            </a:xfrm>
            <a:prstGeom prst="rect">
              <a:avLst/>
            </a:prstGeom>
            <a:noFill/>
          </p:spPr>
          <p:txBody>
            <a:bodyPr wrap="none" rtlCol="0">
              <a:spAutoFit/>
            </a:bodyPr>
            <a:lstStyle/>
            <a:p>
              <a:r>
                <a:rPr lang="en-US" dirty="0"/>
                <a:t>Mammal communities on Borneo</a:t>
              </a:r>
            </a:p>
          </p:txBody>
        </p:sp>
      </p:grpSp>
    </p:spTree>
    <p:extLst>
      <p:ext uri="{BB962C8B-B14F-4D97-AF65-F5344CB8AC3E}">
        <p14:creationId xmlns:p14="http://schemas.microsoft.com/office/powerpoint/2010/main" val="635869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285103"/>
            <a:ext cx="9095603" cy="3908762"/>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Similarity of species composition decreases with geographic distance, following what is called a </a:t>
            </a:r>
            <a:r>
              <a:rPr lang="en-US" b="1" dirty="0"/>
              <a:t>distance decay of similarity</a:t>
            </a:r>
            <a:r>
              <a:rPr lang="en-US" dirty="0"/>
              <a:t>, </a:t>
            </a:r>
            <a:r>
              <a:rPr lang="en-US" dirty="0" err="1"/>
              <a:t>a.k.a</a:t>
            </a:r>
            <a:r>
              <a:rPr lang="en-US" dirty="0"/>
              <a:t> </a:t>
            </a:r>
            <a:r>
              <a:rPr lang="en-US" b="1" dirty="0"/>
              <a:t>first law of geography</a:t>
            </a:r>
          </a:p>
          <a:p>
            <a:pPr marL="285750" indent="-285750">
              <a:spcAft>
                <a:spcPts val="1200"/>
              </a:spcAft>
              <a:buFont typeface="Arial" panose="020B0604020202020204" pitchFamily="34" charset="0"/>
              <a:buChar char="•"/>
            </a:pPr>
            <a:r>
              <a:rPr lang="en-US" dirty="0"/>
              <a:t>Similarity of species composition also decreases with environmental similarity. The more environmentally dissimilar two sites are, the more dissimilar their species composition</a:t>
            </a:r>
          </a:p>
          <a:p>
            <a:pPr marL="285750" indent="-285750">
              <a:spcAft>
                <a:spcPts val="1200"/>
              </a:spcAft>
              <a:buFont typeface="Arial" panose="020B0604020202020204" pitchFamily="34" charset="0"/>
              <a:buChar char="•"/>
            </a:pPr>
            <a:r>
              <a:rPr lang="en-US" dirty="0"/>
              <a:t>These two effects can be partitioned</a:t>
            </a:r>
          </a:p>
          <a:p>
            <a:pPr marL="285750" indent="-285750">
              <a:spcAft>
                <a:spcPts val="1200"/>
              </a:spcAft>
              <a:buFont typeface="Arial" panose="020B0604020202020204" pitchFamily="34" charset="0"/>
              <a:buChar char="•"/>
            </a:pPr>
            <a:r>
              <a:rPr lang="en-US" dirty="0"/>
              <a:t>If distance is more important, we usually conclude that dispersal limitations shape the communities</a:t>
            </a:r>
          </a:p>
          <a:p>
            <a:pPr marL="285750" indent="-285750">
              <a:spcAft>
                <a:spcPts val="1200"/>
              </a:spcAft>
              <a:buFont typeface="Arial" panose="020B0604020202020204" pitchFamily="34" charset="0"/>
              <a:buChar char="•"/>
            </a:pPr>
            <a:r>
              <a:rPr lang="en-US" dirty="0"/>
              <a:t>If environment is more important, we usually conclude that niche processes shape the communities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597947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From similarity to ordination and cluster analysis</a:t>
            </a:r>
            <a:endParaRPr lang="cs-CZ" dirty="0">
              <a:solidFill>
                <a:schemeClr val="bg1">
                  <a:lumMod val="85000"/>
                </a:schemeClr>
              </a:solidFill>
            </a:endParaRPr>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16</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1569273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Cluster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673F79D-8D30-1B4E-BC0B-7EB0010C6BE9}"/>
              </a:ext>
            </a:extLst>
          </p:cNvPr>
          <p:cNvPicPr>
            <a:picLocks noChangeAspect="1"/>
          </p:cNvPicPr>
          <p:nvPr/>
        </p:nvPicPr>
        <p:blipFill rotWithShape="1">
          <a:blip r:embed="rId3">
            <a:extLst>
              <a:ext uri="{28A0092B-C50C-407E-A947-70E740481C1C}">
                <a14:useLocalDpi xmlns:a14="http://schemas.microsoft.com/office/drawing/2010/main" val="0"/>
              </a:ext>
            </a:extLst>
          </a:blip>
          <a:srcRect l="48465" t="57379"/>
          <a:stretch/>
        </p:blipFill>
        <p:spPr>
          <a:xfrm>
            <a:off x="7513851" y="3394542"/>
            <a:ext cx="2824214" cy="3008449"/>
          </a:xfrm>
          <a:prstGeom prst="rect">
            <a:avLst/>
          </a:prstGeom>
        </p:spPr>
      </p:pic>
      <p:pic>
        <p:nvPicPr>
          <p:cNvPr id="11" name="Picture 10">
            <a:extLst>
              <a:ext uri="{FF2B5EF4-FFF2-40B4-BE49-F238E27FC236}">
                <a16:creationId xmlns:a16="http://schemas.microsoft.com/office/drawing/2014/main" id="{87C1AC71-2BE9-CB90-F982-4E27167A0E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0899" y="722603"/>
            <a:ext cx="4953965" cy="2576423"/>
          </a:xfrm>
          <a:prstGeom prst="rect">
            <a:avLst/>
          </a:prstGeom>
        </p:spPr>
      </p:pic>
      <p:grpSp>
        <p:nvGrpSpPr>
          <p:cNvPr id="13" name="Group 12">
            <a:extLst>
              <a:ext uri="{FF2B5EF4-FFF2-40B4-BE49-F238E27FC236}">
                <a16:creationId xmlns:a16="http://schemas.microsoft.com/office/drawing/2014/main" id="{A21CC4D4-5847-450E-FBA3-35C7A208BEE0}"/>
              </a:ext>
            </a:extLst>
          </p:cNvPr>
          <p:cNvGrpSpPr/>
          <p:nvPr/>
        </p:nvGrpSpPr>
        <p:grpSpPr>
          <a:xfrm>
            <a:off x="231680" y="2544293"/>
            <a:ext cx="2845554" cy="2760014"/>
            <a:chOff x="5993281" y="1995108"/>
            <a:chExt cx="2845554" cy="2760014"/>
          </a:xfrm>
        </p:grpSpPr>
        <p:sp>
          <p:nvSpPr>
            <p:cNvPr id="15" name="TextBox 14">
              <a:extLst>
                <a:ext uri="{FF2B5EF4-FFF2-40B4-BE49-F238E27FC236}">
                  <a16:creationId xmlns:a16="http://schemas.microsoft.com/office/drawing/2014/main" id="{CDADDE8F-9674-A66E-7F9E-CC413C34CDFA}"/>
                </a:ext>
              </a:extLst>
            </p:cNvPr>
            <p:cNvSpPr txBox="1"/>
            <p:nvPr/>
          </p:nvSpPr>
          <p:spPr>
            <a:xfrm>
              <a:off x="6779617" y="1995108"/>
              <a:ext cx="2044149" cy="369332"/>
            </a:xfrm>
            <a:prstGeom prst="rect">
              <a:avLst/>
            </a:prstGeom>
            <a:noFill/>
          </p:spPr>
          <p:txBody>
            <a:bodyPr wrap="none" rtlCol="0">
              <a:spAutoFit/>
            </a:bodyPr>
            <a:lstStyle/>
            <a:p>
              <a:r>
                <a:rPr lang="en-US" dirty="0"/>
                <a:t>Community Matrix</a:t>
              </a:r>
            </a:p>
          </p:txBody>
        </p:sp>
        <p:grpSp>
          <p:nvGrpSpPr>
            <p:cNvPr id="16" name="Group 15">
              <a:extLst>
                <a:ext uri="{FF2B5EF4-FFF2-40B4-BE49-F238E27FC236}">
                  <a16:creationId xmlns:a16="http://schemas.microsoft.com/office/drawing/2014/main" id="{9556143F-91CC-DF4D-8E46-09915285DCC2}"/>
                </a:ext>
              </a:extLst>
            </p:cNvPr>
            <p:cNvGrpSpPr/>
            <p:nvPr/>
          </p:nvGrpSpPr>
          <p:grpSpPr>
            <a:xfrm>
              <a:off x="5993281" y="2461926"/>
              <a:ext cx="2845554" cy="2293196"/>
              <a:chOff x="7747001" y="838200"/>
              <a:chExt cx="2996707" cy="2376938"/>
            </a:xfrm>
          </p:grpSpPr>
          <p:sp>
            <p:nvSpPr>
              <p:cNvPr id="17" name="TextBox 16">
                <a:extLst>
                  <a:ext uri="{FF2B5EF4-FFF2-40B4-BE49-F238E27FC236}">
                    <a16:creationId xmlns:a16="http://schemas.microsoft.com/office/drawing/2014/main" id="{28F19CE5-480D-C116-937E-61D1F911CBA3}"/>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18" name="TextBox 17">
                <a:extLst>
                  <a:ext uri="{FF2B5EF4-FFF2-40B4-BE49-F238E27FC236}">
                    <a16:creationId xmlns:a16="http://schemas.microsoft.com/office/drawing/2014/main" id="{B13D98DB-DF65-781C-6653-720EAF26E519}"/>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19" name="TextBox 18">
                <a:extLst>
                  <a:ext uri="{FF2B5EF4-FFF2-40B4-BE49-F238E27FC236}">
                    <a16:creationId xmlns:a16="http://schemas.microsoft.com/office/drawing/2014/main" id="{69074738-8D71-A8FC-EF3B-D10D0A4E9AF6}"/>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20" name="TextBox 19">
                <a:extLst>
                  <a:ext uri="{FF2B5EF4-FFF2-40B4-BE49-F238E27FC236}">
                    <a16:creationId xmlns:a16="http://schemas.microsoft.com/office/drawing/2014/main" id="{C2FA13D5-1C07-81BB-91D9-817D456C7769}"/>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21" name="TextBox 20">
                <a:extLst>
                  <a:ext uri="{FF2B5EF4-FFF2-40B4-BE49-F238E27FC236}">
                    <a16:creationId xmlns:a16="http://schemas.microsoft.com/office/drawing/2014/main" id="{CD4F3A06-CCCD-B8DA-ECCB-962912AC159A}"/>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22" name="TextBox 21">
                <a:extLst>
                  <a:ext uri="{FF2B5EF4-FFF2-40B4-BE49-F238E27FC236}">
                    <a16:creationId xmlns:a16="http://schemas.microsoft.com/office/drawing/2014/main" id="{3D31B75A-AB22-CEF8-0152-73970942F015}"/>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23" name="TextBox 22">
                <a:extLst>
                  <a:ext uri="{FF2B5EF4-FFF2-40B4-BE49-F238E27FC236}">
                    <a16:creationId xmlns:a16="http://schemas.microsoft.com/office/drawing/2014/main" id="{29775A3F-C860-6259-A37B-33ACB076308C}"/>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24" name="Rectangle 23">
                <a:extLst>
                  <a:ext uri="{FF2B5EF4-FFF2-40B4-BE49-F238E27FC236}">
                    <a16:creationId xmlns:a16="http://schemas.microsoft.com/office/drawing/2014/main" id="{4A98399A-A73D-973D-E1EF-F161F2B2E436}"/>
                  </a:ext>
                </a:extLst>
              </p:cNvPr>
              <p:cNvSpPr/>
              <p:nvPr/>
            </p:nvSpPr>
            <p:spPr>
              <a:xfrm>
                <a:off x="8636419"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25" name="Rectangle 24">
                <a:extLst>
                  <a:ext uri="{FF2B5EF4-FFF2-40B4-BE49-F238E27FC236}">
                    <a16:creationId xmlns:a16="http://schemas.microsoft.com/office/drawing/2014/main" id="{1EBED1FE-D4DC-4DBD-3808-DB6AB41A020C}"/>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6" name="Rectangle 25">
                <a:extLst>
                  <a:ext uri="{FF2B5EF4-FFF2-40B4-BE49-F238E27FC236}">
                    <a16:creationId xmlns:a16="http://schemas.microsoft.com/office/drawing/2014/main" id="{45CF76FC-0420-3180-D5C6-08C420843E00}"/>
                  </a:ext>
                </a:extLst>
              </p:cNvPr>
              <p:cNvSpPr/>
              <p:nvPr/>
            </p:nvSpPr>
            <p:spPr>
              <a:xfrm>
                <a:off x="8636419"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27" name="Rectangle 26">
                <a:extLst>
                  <a:ext uri="{FF2B5EF4-FFF2-40B4-BE49-F238E27FC236}">
                    <a16:creationId xmlns:a16="http://schemas.microsoft.com/office/drawing/2014/main" id="{606B0D72-C176-0FFA-267C-057454236586}"/>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8" name="Rectangle 27">
                <a:extLst>
                  <a:ext uri="{FF2B5EF4-FFF2-40B4-BE49-F238E27FC236}">
                    <a16:creationId xmlns:a16="http://schemas.microsoft.com/office/drawing/2014/main" id="{E7724FAD-8DE2-FB25-31A5-8085CE428A56}"/>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9" name="Rectangle 28">
                <a:extLst>
                  <a:ext uri="{FF2B5EF4-FFF2-40B4-BE49-F238E27FC236}">
                    <a16:creationId xmlns:a16="http://schemas.microsoft.com/office/drawing/2014/main" id="{1537E09F-4F08-2885-B84D-83CB2504064D}"/>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30" name="Rectangle 29">
                <a:extLst>
                  <a:ext uri="{FF2B5EF4-FFF2-40B4-BE49-F238E27FC236}">
                    <a16:creationId xmlns:a16="http://schemas.microsoft.com/office/drawing/2014/main" id="{9B2B24B6-7D65-A87E-CDA2-9DEF0002C6DC}"/>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31" name="Rectangle 30">
                <a:extLst>
                  <a:ext uri="{FF2B5EF4-FFF2-40B4-BE49-F238E27FC236}">
                    <a16:creationId xmlns:a16="http://schemas.microsoft.com/office/drawing/2014/main" id="{3D4C95FF-0C72-CFAE-CBDB-A323D2A8FA39}"/>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32" name="Rectangle 31">
                <a:extLst>
                  <a:ext uri="{FF2B5EF4-FFF2-40B4-BE49-F238E27FC236}">
                    <a16:creationId xmlns:a16="http://schemas.microsoft.com/office/drawing/2014/main" id="{C386A34A-71A1-109D-3324-B9D5E1938421}"/>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33" name="Rectangle 32">
                <a:extLst>
                  <a:ext uri="{FF2B5EF4-FFF2-40B4-BE49-F238E27FC236}">
                    <a16:creationId xmlns:a16="http://schemas.microsoft.com/office/drawing/2014/main" id="{BBEB891E-4926-B6F0-8148-8C0B84BD9D83}"/>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34" name="Rectangle 33">
                <a:extLst>
                  <a:ext uri="{FF2B5EF4-FFF2-40B4-BE49-F238E27FC236}">
                    <a16:creationId xmlns:a16="http://schemas.microsoft.com/office/drawing/2014/main" id="{3A6F059A-C958-E234-F9D4-EF18FEACA496}"/>
                  </a:ext>
                </a:extLst>
              </p:cNvPr>
              <p:cNvSpPr/>
              <p:nvPr/>
            </p:nvSpPr>
            <p:spPr>
              <a:xfrm>
                <a:off x="8637052"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35" name="Rectangle 34">
                <a:extLst>
                  <a:ext uri="{FF2B5EF4-FFF2-40B4-BE49-F238E27FC236}">
                    <a16:creationId xmlns:a16="http://schemas.microsoft.com/office/drawing/2014/main" id="{89AEA950-0BC6-1F71-5A39-E9A81DFF3562}"/>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6" name="Rectangle 35">
                <a:extLst>
                  <a:ext uri="{FF2B5EF4-FFF2-40B4-BE49-F238E27FC236}">
                    <a16:creationId xmlns:a16="http://schemas.microsoft.com/office/drawing/2014/main" id="{423A88D4-F911-4F12-79F0-FB989190EA4F}"/>
                  </a:ext>
                </a:extLst>
              </p:cNvPr>
              <p:cNvSpPr/>
              <p:nvPr/>
            </p:nvSpPr>
            <p:spPr>
              <a:xfrm>
                <a:off x="8637052"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37" name="Rectangle 36">
                <a:extLst>
                  <a:ext uri="{FF2B5EF4-FFF2-40B4-BE49-F238E27FC236}">
                    <a16:creationId xmlns:a16="http://schemas.microsoft.com/office/drawing/2014/main" id="{B17958B6-B1EF-B930-D5C9-8AA398534E8B}"/>
                  </a:ext>
                </a:extLst>
              </p:cNvPr>
              <p:cNvSpPr/>
              <p:nvPr/>
            </p:nvSpPr>
            <p:spPr>
              <a:xfrm>
                <a:off x="8976088"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38" name="Rectangle 37">
                <a:extLst>
                  <a:ext uri="{FF2B5EF4-FFF2-40B4-BE49-F238E27FC236}">
                    <a16:creationId xmlns:a16="http://schemas.microsoft.com/office/drawing/2014/main" id="{B4E7514A-17A5-80EC-48D7-9CE113FF4238}"/>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9" name="Rectangle 38">
                <a:extLst>
                  <a:ext uri="{FF2B5EF4-FFF2-40B4-BE49-F238E27FC236}">
                    <a16:creationId xmlns:a16="http://schemas.microsoft.com/office/drawing/2014/main" id="{E90481DD-E8B0-17A7-F5E4-80A23F0B49A4}"/>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40" name="Rectangle 39">
                <a:extLst>
                  <a:ext uri="{FF2B5EF4-FFF2-40B4-BE49-F238E27FC236}">
                    <a16:creationId xmlns:a16="http://schemas.microsoft.com/office/drawing/2014/main" id="{3EB92A05-889B-1065-2F57-9B02DA0D9A0C}"/>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1" name="Rectangle 40">
                <a:extLst>
                  <a:ext uri="{FF2B5EF4-FFF2-40B4-BE49-F238E27FC236}">
                    <a16:creationId xmlns:a16="http://schemas.microsoft.com/office/drawing/2014/main" id="{818ACE6D-D4DB-08E1-2F53-707B2A4F20DE}"/>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2" name="Rectangle 41">
                <a:extLst>
                  <a:ext uri="{FF2B5EF4-FFF2-40B4-BE49-F238E27FC236}">
                    <a16:creationId xmlns:a16="http://schemas.microsoft.com/office/drawing/2014/main" id="{5F8E5C06-9CA6-0613-AB4A-CF58DD5CE3F8}"/>
                  </a:ext>
                </a:extLst>
              </p:cNvPr>
              <p:cNvSpPr/>
              <p:nvPr/>
            </p:nvSpPr>
            <p:spPr>
              <a:xfrm>
                <a:off x="9318634"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43" name="Rectangle 42">
                <a:extLst>
                  <a:ext uri="{FF2B5EF4-FFF2-40B4-BE49-F238E27FC236}">
                    <a16:creationId xmlns:a16="http://schemas.microsoft.com/office/drawing/2014/main" id="{6F801680-E2F9-ABB7-AB2C-29411CF53A88}"/>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4" name="Rectangle 43">
                <a:extLst>
                  <a:ext uri="{FF2B5EF4-FFF2-40B4-BE49-F238E27FC236}">
                    <a16:creationId xmlns:a16="http://schemas.microsoft.com/office/drawing/2014/main" id="{F1B45BB8-1804-B2B6-E560-CEDB89C5C2D8}"/>
                  </a:ext>
                </a:extLst>
              </p:cNvPr>
              <p:cNvSpPr/>
              <p:nvPr/>
            </p:nvSpPr>
            <p:spPr>
              <a:xfrm>
                <a:off x="9318634"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5" name="Rectangle 44">
                <a:extLst>
                  <a:ext uri="{FF2B5EF4-FFF2-40B4-BE49-F238E27FC236}">
                    <a16:creationId xmlns:a16="http://schemas.microsoft.com/office/drawing/2014/main" id="{84C2F087-B6BF-8621-BE1A-822D6E5EBFF6}"/>
                  </a:ext>
                </a:extLst>
              </p:cNvPr>
              <p:cNvSpPr/>
              <p:nvPr/>
            </p:nvSpPr>
            <p:spPr>
              <a:xfrm>
                <a:off x="9657670"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46" name="Rectangle 45">
                <a:extLst>
                  <a:ext uri="{FF2B5EF4-FFF2-40B4-BE49-F238E27FC236}">
                    <a16:creationId xmlns:a16="http://schemas.microsoft.com/office/drawing/2014/main" id="{C17DF6C7-1ACA-C9CE-58F6-8A22947C7A47}"/>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7" name="Rectangle 46">
                <a:extLst>
                  <a:ext uri="{FF2B5EF4-FFF2-40B4-BE49-F238E27FC236}">
                    <a16:creationId xmlns:a16="http://schemas.microsoft.com/office/drawing/2014/main" id="{51282E6F-D319-A498-6F63-DD157AF2C474}"/>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8" name="Rectangle 47">
                <a:extLst>
                  <a:ext uri="{FF2B5EF4-FFF2-40B4-BE49-F238E27FC236}">
                    <a16:creationId xmlns:a16="http://schemas.microsoft.com/office/drawing/2014/main" id="{AECA1FF5-FBD0-B779-C0CD-094993657F62}"/>
                  </a:ext>
                </a:extLst>
              </p:cNvPr>
              <p:cNvSpPr/>
              <p:nvPr/>
            </p:nvSpPr>
            <p:spPr>
              <a:xfrm>
                <a:off x="9998948" y="282071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9" name="Rectangle 48">
                <a:extLst>
                  <a:ext uri="{FF2B5EF4-FFF2-40B4-BE49-F238E27FC236}">
                    <a16:creationId xmlns:a16="http://schemas.microsoft.com/office/drawing/2014/main" id="{0E131D87-C611-F383-08FB-5EBC453DD9F2}"/>
                  </a:ext>
                </a:extLst>
              </p:cNvPr>
              <p:cNvSpPr/>
              <p:nvPr/>
            </p:nvSpPr>
            <p:spPr>
              <a:xfrm>
                <a:off x="10337984" y="146257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50" name="Rectangle 49">
                <a:extLst>
                  <a:ext uri="{FF2B5EF4-FFF2-40B4-BE49-F238E27FC236}">
                    <a16:creationId xmlns:a16="http://schemas.microsoft.com/office/drawing/2014/main" id="{B43E9D78-EBC8-98DD-7E0D-67E7987E2E7E}"/>
                  </a:ext>
                </a:extLst>
              </p:cNvPr>
              <p:cNvSpPr/>
              <p:nvPr/>
            </p:nvSpPr>
            <p:spPr>
              <a:xfrm>
                <a:off x="10337984" y="180152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51" name="Rectangle 50">
                <a:extLst>
                  <a:ext uri="{FF2B5EF4-FFF2-40B4-BE49-F238E27FC236}">
                    <a16:creationId xmlns:a16="http://schemas.microsoft.com/office/drawing/2014/main" id="{F8115EE9-C84E-10F4-DE06-D4643D4B2BEE}"/>
                  </a:ext>
                </a:extLst>
              </p:cNvPr>
              <p:cNvSpPr/>
              <p:nvPr/>
            </p:nvSpPr>
            <p:spPr>
              <a:xfrm>
                <a:off x="10337984" y="214554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52" name="Rectangle 51">
                <a:extLst>
                  <a:ext uri="{FF2B5EF4-FFF2-40B4-BE49-F238E27FC236}">
                    <a16:creationId xmlns:a16="http://schemas.microsoft.com/office/drawing/2014/main" id="{B45775E1-8FD5-0B13-8AA4-111EA4C33967}"/>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53" name="Rectangle 52">
                <a:extLst>
                  <a:ext uri="{FF2B5EF4-FFF2-40B4-BE49-F238E27FC236}">
                    <a16:creationId xmlns:a16="http://schemas.microsoft.com/office/drawing/2014/main" id="{825F1AF7-249D-8228-60C9-6C8F91874F01}"/>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54" name="TextBox 53">
                <a:extLst>
                  <a:ext uri="{FF2B5EF4-FFF2-40B4-BE49-F238E27FC236}">
                    <a16:creationId xmlns:a16="http://schemas.microsoft.com/office/drawing/2014/main" id="{F692CE67-F0D6-90FB-9F0D-9397F4A7B353}"/>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55" name="TextBox 54">
                <a:extLst>
                  <a:ext uri="{FF2B5EF4-FFF2-40B4-BE49-F238E27FC236}">
                    <a16:creationId xmlns:a16="http://schemas.microsoft.com/office/drawing/2014/main" id="{E4234AB9-32C8-567C-E5B8-262B9F8B56BB}"/>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56" name="TextBox 55">
                <a:extLst>
                  <a:ext uri="{FF2B5EF4-FFF2-40B4-BE49-F238E27FC236}">
                    <a16:creationId xmlns:a16="http://schemas.microsoft.com/office/drawing/2014/main" id="{8B4C1C04-EBFA-4940-6635-5DC3D22E9F87}"/>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57" name="TextBox 56">
                <a:extLst>
                  <a:ext uri="{FF2B5EF4-FFF2-40B4-BE49-F238E27FC236}">
                    <a16:creationId xmlns:a16="http://schemas.microsoft.com/office/drawing/2014/main" id="{857B7300-037E-0690-DC80-D53895394A7F}"/>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58" name="TextBox 57">
                <a:extLst>
                  <a:ext uri="{FF2B5EF4-FFF2-40B4-BE49-F238E27FC236}">
                    <a16:creationId xmlns:a16="http://schemas.microsoft.com/office/drawing/2014/main" id="{053182CB-16A4-5D26-C606-912C09394307}"/>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59" name="TextBox 58">
                <a:extLst>
                  <a:ext uri="{FF2B5EF4-FFF2-40B4-BE49-F238E27FC236}">
                    <a16:creationId xmlns:a16="http://schemas.microsoft.com/office/drawing/2014/main" id="{D70CD490-E6E1-AAB5-418F-A55CF6EF4C38}"/>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grpSp>
      <p:grpSp>
        <p:nvGrpSpPr>
          <p:cNvPr id="60" name="Group 59">
            <a:extLst>
              <a:ext uri="{FF2B5EF4-FFF2-40B4-BE49-F238E27FC236}">
                <a16:creationId xmlns:a16="http://schemas.microsoft.com/office/drawing/2014/main" id="{C0F35FD1-D441-88A7-CB50-55D9EF5F86C7}"/>
              </a:ext>
            </a:extLst>
          </p:cNvPr>
          <p:cNvGrpSpPr/>
          <p:nvPr/>
        </p:nvGrpSpPr>
        <p:grpSpPr>
          <a:xfrm>
            <a:off x="3147248" y="1263227"/>
            <a:ext cx="3214148" cy="2942643"/>
            <a:chOff x="8908849" y="714042"/>
            <a:chExt cx="3214148" cy="2942643"/>
          </a:xfrm>
        </p:grpSpPr>
        <p:sp>
          <p:nvSpPr>
            <p:cNvPr id="61" name="Right Arrow 804">
              <a:extLst>
                <a:ext uri="{FF2B5EF4-FFF2-40B4-BE49-F238E27FC236}">
                  <a16:creationId xmlns:a16="http://schemas.microsoft.com/office/drawing/2014/main" id="{CB2C8444-A106-4765-1252-4E156AF443C3}"/>
                </a:ext>
              </a:extLst>
            </p:cNvPr>
            <p:cNvSpPr/>
            <p:nvPr/>
          </p:nvSpPr>
          <p:spPr>
            <a:xfrm rot="19804511">
              <a:off x="8908849" y="2443885"/>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a:extLst>
                <a:ext uri="{FF2B5EF4-FFF2-40B4-BE49-F238E27FC236}">
                  <a16:creationId xmlns:a16="http://schemas.microsoft.com/office/drawing/2014/main" id="{B907590C-D656-A759-87FE-6C07DDD94EDD}"/>
                </a:ext>
              </a:extLst>
            </p:cNvPr>
            <p:cNvGrpSpPr/>
            <p:nvPr/>
          </p:nvGrpSpPr>
          <p:grpSpPr>
            <a:xfrm>
              <a:off x="9324795" y="1114117"/>
              <a:ext cx="2502613" cy="2542568"/>
              <a:chOff x="11760201" y="838200"/>
              <a:chExt cx="2502613" cy="2542568"/>
            </a:xfrm>
          </p:grpSpPr>
          <p:sp>
            <p:nvSpPr>
              <p:cNvPr id="64" name="TextBox 63">
                <a:extLst>
                  <a:ext uri="{FF2B5EF4-FFF2-40B4-BE49-F238E27FC236}">
                    <a16:creationId xmlns:a16="http://schemas.microsoft.com/office/drawing/2014/main" id="{80703ED2-4BE3-E880-D3A2-514A7A19F6D9}"/>
                  </a:ext>
                </a:extLst>
              </p:cNvPr>
              <p:cNvSpPr txBox="1"/>
              <p:nvPr/>
            </p:nvSpPr>
            <p:spPr>
              <a:xfrm>
                <a:off x="12012128" y="1180308"/>
                <a:ext cx="466794" cy="369332"/>
              </a:xfrm>
              <a:prstGeom prst="rect">
                <a:avLst/>
              </a:prstGeom>
              <a:noFill/>
            </p:spPr>
            <p:txBody>
              <a:bodyPr wrap="none" rtlCol="0">
                <a:spAutoFit/>
              </a:bodyPr>
              <a:lstStyle/>
              <a:p>
                <a:r>
                  <a:rPr lang="en-US" dirty="0"/>
                  <a:t>S3</a:t>
                </a:r>
              </a:p>
            </p:txBody>
          </p:sp>
          <p:sp>
            <p:nvSpPr>
              <p:cNvPr id="65" name="TextBox 64">
                <a:extLst>
                  <a:ext uri="{FF2B5EF4-FFF2-40B4-BE49-F238E27FC236}">
                    <a16:creationId xmlns:a16="http://schemas.microsoft.com/office/drawing/2014/main" id="{78F7341A-518B-2B70-5F44-43C32ED17876}"/>
                  </a:ext>
                </a:extLst>
              </p:cNvPr>
              <p:cNvSpPr txBox="1"/>
              <p:nvPr/>
            </p:nvSpPr>
            <p:spPr>
              <a:xfrm>
                <a:off x="12016177" y="1528984"/>
                <a:ext cx="466794" cy="369332"/>
              </a:xfrm>
              <a:prstGeom prst="rect">
                <a:avLst/>
              </a:prstGeom>
              <a:noFill/>
            </p:spPr>
            <p:txBody>
              <a:bodyPr wrap="none" rtlCol="0">
                <a:spAutoFit/>
              </a:bodyPr>
              <a:lstStyle/>
              <a:p>
                <a:r>
                  <a:rPr lang="en-US" dirty="0"/>
                  <a:t>S4</a:t>
                </a:r>
              </a:p>
            </p:txBody>
          </p:sp>
          <p:sp>
            <p:nvSpPr>
              <p:cNvPr id="66" name="TextBox 65">
                <a:extLst>
                  <a:ext uri="{FF2B5EF4-FFF2-40B4-BE49-F238E27FC236}">
                    <a16:creationId xmlns:a16="http://schemas.microsoft.com/office/drawing/2014/main" id="{9D68A326-05E7-B2F6-1BF1-7AC229A32BF2}"/>
                  </a:ext>
                </a:extLst>
              </p:cNvPr>
              <p:cNvSpPr txBox="1"/>
              <p:nvPr/>
            </p:nvSpPr>
            <p:spPr>
              <a:xfrm>
                <a:off x="12003300" y="838200"/>
                <a:ext cx="466794" cy="369332"/>
              </a:xfrm>
              <a:prstGeom prst="rect">
                <a:avLst/>
              </a:prstGeom>
              <a:noFill/>
            </p:spPr>
            <p:txBody>
              <a:bodyPr wrap="none" rtlCol="0">
                <a:spAutoFit/>
              </a:bodyPr>
              <a:lstStyle/>
              <a:p>
                <a:r>
                  <a:rPr lang="en-US" dirty="0"/>
                  <a:t>S2</a:t>
                </a:r>
              </a:p>
            </p:txBody>
          </p:sp>
          <p:grpSp>
            <p:nvGrpSpPr>
              <p:cNvPr id="67" name="Group 66">
                <a:extLst>
                  <a:ext uri="{FF2B5EF4-FFF2-40B4-BE49-F238E27FC236}">
                    <a16:creationId xmlns:a16="http://schemas.microsoft.com/office/drawing/2014/main" id="{D361F2DC-5FC5-7CA8-7E91-547902CBCF1A}"/>
                  </a:ext>
                </a:extLst>
              </p:cNvPr>
              <p:cNvGrpSpPr/>
              <p:nvPr/>
            </p:nvGrpSpPr>
            <p:grpSpPr>
              <a:xfrm>
                <a:off x="12860489" y="2609017"/>
                <a:ext cx="1084358" cy="472619"/>
                <a:chOff x="9525000" y="5476648"/>
                <a:chExt cx="1084358" cy="472619"/>
              </a:xfrm>
            </p:grpSpPr>
            <p:sp>
              <p:nvSpPr>
                <p:cNvPr id="89" name="TextBox 88">
                  <a:extLst>
                    <a:ext uri="{FF2B5EF4-FFF2-40B4-BE49-F238E27FC236}">
                      <a16:creationId xmlns:a16="http://schemas.microsoft.com/office/drawing/2014/main" id="{795D2048-21B0-A7DC-E600-743B8D08478B}"/>
                    </a:ext>
                  </a:extLst>
                </p:cNvPr>
                <p:cNvSpPr txBox="1"/>
                <p:nvPr/>
              </p:nvSpPr>
              <p:spPr>
                <a:xfrm rot="16200000">
                  <a:off x="9476269" y="5525379"/>
                  <a:ext cx="466794" cy="369332"/>
                </a:xfrm>
                <a:prstGeom prst="rect">
                  <a:avLst/>
                </a:prstGeom>
                <a:noFill/>
              </p:spPr>
              <p:txBody>
                <a:bodyPr wrap="none" rtlCol="0">
                  <a:spAutoFit/>
                </a:bodyPr>
                <a:lstStyle/>
                <a:p>
                  <a:r>
                    <a:rPr lang="en-US" dirty="0"/>
                    <a:t>S2</a:t>
                  </a:r>
                </a:p>
              </p:txBody>
            </p:sp>
            <p:sp>
              <p:nvSpPr>
                <p:cNvPr id="90" name="TextBox 89">
                  <a:extLst>
                    <a:ext uri="{FF2B5EF4-FFF2-40B4-BE49-F238E27FC236}">
                      <a16:creationId xmlns:a16="http://schemas.microsoft.com/office/drawing/2014/main" id="{08938723-5414-D3B3-D893-D42FDD526E7E}"/>
                    </a:ext>
                  </a:extLst>
                </p:cNvPr>
                <p:cNvSpPr txBox="1"/>
                <p:nvPr/>
              </p:nvSpPr>
              <p:spPr>
                <a:xfrm rot="16200000">
                  <a:off x="9817701" y="5526263"/>
                  <a:ext cx="466794" cy="369332"/>
                </a:xfrm>
                <a:prstGeom prst="rect">
                  <a:avLst/>
                </a:prstGeom>
                <a:noFill/>
              </p:spPr>
              <p:txBody>
                <a:bodyPr wrap="none" rtlCol="0">
                  <a:spAutoFit/>
                </a:bodyPr>
                <a:lstStyle/>
                <a:p>
                  <a:r>
                    <a:rPr lang="en-US" dirty="0"/>
                    <a:t>S3</a:t>
                  </a:r>
                </a:p>
              </p:txBody>
            </p:sp>
            <p:sp>
              <p:nvSpPr>
                <p:cNvPr id="91" name="TextBox 90">
                  <a:extLst>
                    <a:ext uri="{FF2B5EF4-FFF2-40B4-BE49-F238E27FC236}">
                      <a16:creationId xmlns:a16="http://schemas.microsoft.com/office/drawing/2014/main" id="{2D8C5D0A-DEA8-008B-F061-9ECBA7BDCF9D}"/>
                    </a:ext>
                  </a:extLst>
                </p:cNvPr>
                <p:cNvSpPr txBox="1"/>
                <p:nvPr/>
              </p:nvSpPr>
              <p:spPr>
                <a:xfrm rot="16200000">
                  <a:off x="10191295" y="5531204"/>
                  <a:ext cx="466794" cy="369332"/>
                </a:xfrm>
                <a:prstGeom prst="rect">
                  <a:avLst/>
                </a:prstGeom>
                <a:noFill/>
              </p:spPr>
              <p:txBody>
                <a:bodyPr wrap="none" rtlCol="0">
                  <a:spAutoFit/>
                </a:bodyPr>
                <a:lstStyle/>
                <a:p>
                  <a:r>
                    <a:rPr lang="en-US" dirty="0"/>
                    <a:t>S4</a:t>
                  </a:r>
                </a:p>
              </p:txBody>
            </p:sp>
          </p:grpSp>
          <p:sp>
            <p:nvSpPr>
              <p:cNvPr id="68" name="Rectangle 67">
                <a:extLst>
                  <a:ext uri="{FF2B5EF4-FFF2-40B4-BE49-F238E27FC236}">
                    <a16:creationId xmlns:a16="http://schemas.microsoft.com/office/drawing/2014/main" id="{280D9364-3411-9E53-5396-377096B016F3}"/>
                  </a:ext>
                </a:extLst>
              </p:cNvPr>
              <p:cNvSpPr/>
              <p:nvPr/>
            </p:nvSpPr>
            <p:spPr>
              <a:xfrm>
                <a:off x="12559981" y="1199509"/>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Rectangle 68">
                <a:extLst>
                  <a:ext uri="{FF2B5EF4-FFF2-40B4-BE49-F238E27FC236}">
                    <a16:creationId xmlns:a16="http://schemas.microsoft.com/office/drawing/2014/main" id="{C3328561-5ED0-CC2E-5F3A-4B23A293C544}"/>
                  </a:ext>
                </a:extLst>
              </p:cNvPr>
              <p:cNvSpPr/>
              <p:nvPr/>
            </p:nvSpPr>
            <p:spPr>
              <a:xfrm>
                <a:off x="12560614" y="1539419"/>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0" name="Rectangle 69">
                <a:extLst>
                  <a:ext uri="{FF2B5EF4-FFF2-40B4-BE49-F238E27FC236}">
                    <a16:creationId xmlns:a16="http://schemas.microsoft.com/office/drawing/2014/main" id="{7F0802EC-4460-35B0-78C1-BA0EDBE056D5}"/>
                  </a:ext>
                </a:extLst>
              </p:cNvPr>
              <p:cNvSpPr/>
              <p:nvPr/>
            </p:nvSpPr>
            <p:spPr>
              <a:xfrm>
                <a:off x="12899650" y="1539419"/>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1" name="Rectangle 70">
                <a:extLst>
                  <a:ext uri="{FF2B5EF4-FFF2-40B4-BE49-F238E27FC236}">
                    <a16:creationId xmlns:a16="http://schemas.microsoft.com/office/drawing/2014/main" id="{B642C70E-1CC3-52FE-F96C-D79FA376B0CC}"/>
                  </a:ext>
                </a:extLst>
              </p:cNvPr>
              <p:cNvSpPr/>
              <p:nvPr/>
            </p:nvSpPr>
            <p:spPr>
              <a:xfrm>
                <a:off x="12560614" y="187845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2" name="Rectangle 71">
                <a:extLst>
                  <a:ext uri="{FF2B5EF4-FFF2-40B4-BE49-F238E27FC236}">
                    <a16:creationId xmlns:a16="http://schemas.microsoft.com/office/drawing/2014/main" id="{C579012C-599D-D4C8-8529-EFD296F75CB2}"/>
                  </a:ext>
                </a:extLst>
              </p:cNvPr>
              <p:cNvSpPr/>
              <p:nvPr/>
            </p:nvSpPr>
            <p:spPr>
              <a:xfrm>
                <a:off x="12899650" y="187845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3" name="Rectangle 72">
                <a:extLst>
                  <a:ext uri="{FF2B5EF4-FFF2-40B4-BE49-F238E27FC236}">
                    <a16:creationId xmlns:a16="http://schemas.microsoft.com/office/drawing/2014/main" id="{0E111943-779D-2E8D-49AE-D73BBC29096D}"/>
                  </a:ext>
                </a:extLst>
              </p:cNvPr>
              <p:cNvSpPr/>
              <p:nvPr/>
            </p:nvSpPr>
            <p:spPr>
              <a:xfrm>
                <a:off x="12560614"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4" name="Rectangle 73">
                <a:extLst>
                  <a:ext uri="{FF2B5EF4-FFF2-40B4-BE49-F238E27FC236}">
                    <a16:creationId xmlns:a16="http://schemas.microsoft.com/office/drawing/2014/main" id="{5D7DCFB1-23BD-8F94-3982-786F8A29A927}"/>
                  </a:ext>
                </a:extLst>
              </p:cNvPr>
              <p:cNvSpPr/>
              <p:nvPr/>
            </p:nvSpPr>
            <p:spPr>
              <a:xfrm>
                <a:off x="12899650"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5" name="Rectangle 74">
                <a:extLst>
                  <a:ext uri="{FF2B5EF4-FFF2-40B4-BE49-F238E27FC236}">
                    <a16:creationId xmlns:a16="http://schemas.microsoft.com/office/drawing/2014/main" id="{5D11DB51-BBB7-4089-9D25-EEDD6B8C6A88}"/>
                  </a:ext>
                </a:extLst>
              </p:cNvPr>
              <p:cNvSpPr/>
              <p:nvPr/>
            </p:nvSpPr>
            <p:spPr>
              <a:xfrm>
                <a:off x="13242196" y="187845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6" name="Rectangle 75">
                <a:extLst>
                  <a:ext uri="{FF2B5EF4-FFF2-40B4-BE49-F238E27FC236}">
                    <a16:creationId xmlns:a16="http://schemas.microsoft.com/office/drawing/2014/main" id="{D47B454F-54D0-F6D4-09B5-8F9ED965325C}"/>
                  </a:ext>
                </a:extLst>
              </p:cNvPr>
              <p:cNvSpPr/>
              <p:nvPr/>
            </p:nvSpPr>
            <p:spPr>
              <a:xfrm>
                <a:off x="13242196"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7" name="Rectangle 76">
                <a:extLst>
                  <a:ext uri="{FF2B5EF4-FFF2-40B4-BE49-F238E27FC236}">
                    <a16:creationId xmlns:a16="http://schemas.microsoft.com/office/drawing/2014/main" id="{DECF82BB-1A3F-71FF-5071-0A423F780582}"/>
                  </a:ext>
                </a:extLst>
              </p:cNvPr>
              <p:cNvSpPr/>
              <p:nvPr/>
            </p:nvSpPr>
            <p:spPr>
              <a:xfrm>
                <a:off x="13581232"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8" name="TextBox 77">
                <a:extLst>
                  <a:ext uri="{FF2B5EF4-FFF2-40B4-BE49-F238E27FC236}">
                    <a16:creationId xmlns:a16="http://schemas.microsoft.com/office/drawing/2014/main" id="{596A751F-C9CA-92F0-9EE9-D5579BFF694A}"/>
                  </a:ext>
                </a:extLst>
              </p:cNvPr>
              <p:cNvSpPr txBox="1"/>
              <p:nvPr/>
            </p:nvSpPr>
            <p:spPr>
              <a:xfrm>
                <a:off x="12008312" y="1895552"/>
                <a:ext cx="466794" cy="369332"/>
              </a:xfrm>
              <a:prstGeom prst="rect">
                <a:avLst/>
              </a:prstGeom>
              <a:noFill/>
            </p:spPr>
            <p:txBody>
              <a:bodyPr wrap="none" rtlCol="0">
                <a:spAutoFit/>
              </a:bodyPr>
              <a:lstStyle/>
              <a:p>
                <a:r>
                  <a:rPr lang="en-US" dirty="0"/>
                  <a:t>S5</a:t>
                </a:r>
              </a:p>
            </p:txBody>
          </p:sp>
          <p:sp>
            <p:nvSpPr>
              <p:cNvPr id="79" name="TextBox 78">
                <a:extLst>
                  <a:ext uri="{FF2B5EF4-FFF2-40B4-BE49-F238E27FC236}">
                    <a16:creationId xmlns:a16="http://schemas.microsoft.com/office/drawing/2014/main" id="{22CCBC0A-EE42-8E0D-3903-A812085E8844}"/>
                  </a:ext>
                </a:extLst>
              </p:cNvPr>
              <p:cNvSpPr txBox="1"/>
              <p:nvPr/>
            </p:nvSpPr>
            <p:spPr>
              <a:xfrm rot="16200000">
                <a:off x="12457095" y="2649207"/>
                <a:ext cx="466794" cy="369332"/>
              </a:xfrm>
              <a:prstGeom prst="rect">
                <a:avLst/>
              </a:prstGeom>
              <a:noFill/>
            </p:spPr>
            <p:txBody>
              <a:bodyPr wrap="none" rtlCol="0">
                <a:spAutoFit/>
              </a:bodyPr>
              <a:lstStyle/>
              <a:p>
                <a:r>
                  <a:rPr lang="en-US" dirty="0"/>
                  <a:t>S1</a:t>
                </a:r>
              </a:p>
            </p:txBody>
          </p:sp>
          <p:sp>
            <p:nvSpPr>
              <p:cNvPr id="80" name="TextBox 79">
                <a:extLst>
                  <a:ext uri="{FF2B5EF4-FFF2-40B4-BE49-F238E27FC236}">
                    <a16:creationId xmlns:a16="http://schemas.microsoft.com/office/drawing/2014/main" id="{1D08DE17-C2C3-1DB3-67FD-0DD7D2D93404}"/>
                  </a:ext>
                </a:extLst>
              </p:cNvPr>
              <p:cNvSpPr txBox="1"/>
              <p:nvPr/>
            </p:nvSpPr>
            <p:spPr>
              <a:xfrm rot="16200000">
                <a:off x="11596053" y="1702800"/>
                <a:ext cx="697627" cy="369332"/>
              </a:xfrm>
              <a:prstGeom prst="rect">
                <a:avLst/>
              </a:prstGeom>
              <a:noFill/>
            </p:spPr>
            <p:txBody>
              <a:bodyPr wrap="none" rtlCol="0">
                <a:spAutoFit/>
              </a:bodyPr>
              <a:lstStyle/>
              <a:p>
                <a:r>
                  <a:rPr lang="en-US" dirty="0"/>
                  <a:t>Sites</a:t>
                </a:r>
              </a:p>
            </p:txBody>
          </p:sp>
          <p:sp>
            <p:nvSpPr>
              <p:cNvPr id="81" name="TextBox 80">
                <a:extLst>
                  <a:ext uri="{FF2B5EF4-FFF2-40B4-BE49-F238E27FC236}">
                    <a16:creationId xmlns:a16="http://schemas.microsoft.com/office/drawing/2014/main" id="{083354D2-FC95-ED92-0220-E6B1AD6247CA}"/>
                  </a:ext>
                </a:extLst>
              </p:cNvPr>
              <p:cNvSpPr txBox="1"/>
              <p:nvPr/>
            </p:nvSpPr>
            <p:spPr>
              <a:xfrm>
                <a:off x="12775130" y="3011436"/>
                <a:ext cx="697627" cy="369332"/>
              </a:xfrm>
              <a:prstGeom prst="rect">
                <a:avLst/>
              </a:prstGeom>
              <a:noFill/>
            </p:spPr>
            <p:txBody>
              <a:bodyPr wrap="none" rtlCol="0">
                <a:spAutoFit/>
              </a:bodyPr>
              <a:lstStyle/>
              <a:p>
                <a:r>
                  <a:rPr lang="en-US" dirty="0"/>
                  <a:t>Sites</a:t>
                </a:r>
              </a:p>
            </p:txBody>
          </p:sp>
          <p:sp>
            <p:nvSpPr>
              <p:cNvPr id="82" name="Rectangle 81">
                <a:extLst>
                  <a:ext uri="{FF2B5EF4-FFF2-40B4-BE49-F238E27FC236}">
                    <a16:creationId xmlns:a16="http://schemas.microsoft.com/office/drawing/2014/main" id="{6FDD3E53-3A50-6DF0-0658-9C08E2E33092}"/>
                  </a:ext>
                </a:extLst>
              </p:cNvPr>
              <p:cNvSpPr/>
              <p:nvPr/>
            </p:nvSpPr>
            <p:spPr>
              <a:xfrm>
                <a:off x="12559981" y="85068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3" name="Rectangle 82">
                <a:extLst>
                  <a:ext uri="{FF2B5EF4-FFF2-40B4-BE49-F238E27FC236}">
                    <a16:creationId xmlns:a16="http://schemas.microsoft.com/office/drawing/2014/main" id="{FBAC98DC-8E5C-8A57-AED5-87C662D4A045}"/>
                  </a:ext>
                </a:extLst>
              </p:cNvPr>
              <p:cNvSpPr/>
              <p:nvPr/>
            </p:nvSpPr>
            <p:spPr>
              <a:xfrm>
                <a:off x="12899017" y="119150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4" name="Rectangle 83">
                <a:extLst>
                  <a:ext uri="{FF2B5EF4-FFF2-40B4-BE49-F238E27FC236}">
                    <a16:creationId xmlns:a16="http://schemas.microsoft.com/office/drawing/2014/main" id="{47516CD2-87C0-CAB4-F65D-0B7CF71F8836}"/>
                  </a:ext>
                </a:extLst>
              </p:cNvPr>
              <p:cNvSpPr/>
              <p:nvPr/>
            </p:nvSpPr>
            <p:spPr>
              <a:xfrm>
                <a:off x="13238053" y="153853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5" name="Rectangle 84">
                <a:extLst>
                  <a:ext uri="{FF2B5EF4-FFF2-40B4-BE49-F238E27FC236}">
                    <a16:creationId xmlns:a16="http://schemas.microsoft.com/office/drawing/2014/main" id="{0F961E55-9EBF-126B-E00C-3D58E9A6E87A}"/>
                  </a:ext>
                </a:extLst>
              </p:cNvPr>
              <p:cNvSpPr/>
              <p:nvPr/>
            </p:nvSpPr>
            <p:spPr>
              <a:xfrm>
                <a:off x="13576975" y="18775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6" name="Rectangle 85">
                <a:extLst>
                  <a:ext uri="{FF2B5EF4-FFF2-40B4-BE49-F238E27FC236}">
                    <a16:creationId xmlns:a16="http://schemas.microsoft.com/office/drawing/2014/main" id="{2515EB23-551E-836B-B019-80544238B23F}"/>
                  </a:ext>
                </a:extLst>
              </p:cNvPr>
              <p:cNvSpPr/>
              <p:nvPr/>
            </p:nvSpPr>
            <p:spPr>
              <a:xfrm>
                <a:off x="13923778" y="221851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7" name="TextBox 86">
                <a:extLst>
                  <a:ext uri="{FF2B5EF4-FFF2-40B4-BE49-F238E27FC236}">
                    <a16:creationId xmlns:a16="http://schemas.microsoft.com/office/drawing/2014/main" id="{5890668A-621E-CEC7-2292-0AF692B53087}"/>
                  </a:ext>
                </a:extLst>
              </p:cNvPr>
              <p:cNvSpPr txBox="1"/>
              <p:nvPr/>
            </p:nvSpPr>
            <p:spPr>
              <a:xfrm>
                <a:off x="12016471" y="2238852"/>
                <a:ext cx="466794" cy="369332"/>
              </a:xfrm>
              <a:prstGeom prst="rect">
                <a:avLst/>
              </a:prstGeom>
              <a:noFill/>
            </p:spPr>
            <p:txBody>
              <a:bodyPr wrap="none" rtlCol="0">
                <a:spAutoFit/>
              </a:bodyPr>
              <a:lstStyle/>
              <a:p>
                <a:r>
                  <a:rPr lang="en-US" dirty="0"/>
                  <a:t>S6</a:t>
                </a:r>
              </a:p>
            </p:txBody>
          </p:sp>
          <p:sp>
            <p:nvSpPr>
              <p:cNvPr id="88" name="TextBox 87">
                <a:extLst>
                  <a:ext uri="{FF2B5EF4-FFF2-40B4-BE49-F238E27FC236}">
                    <a16:creationId xmlns:a16="http://schemas.microsoft.com/office/drawing/2014/main" id="{8446182A-B3BC-E379-158E-CA398B4AA376}"/>
                  </a:ext>
                </a:extLst>
              </p:cNvPr>
              <p:cNvSpPr txBox="1"/>
              <p:nvPr/>
            </p:nvSpPr>
            <p:spPr>
              <a:xfrm rot="16200000">
                <a:off x="13835397" y="2671067"/>
                <a:ext cx="466794" cy="369332"/>
              </a:xfrm>
              <a:prstGeom prst="rect">
                <a:avLst/>
              </a:prstGeom>
              <a:noFill/>
            </p:spPr>
            <p:txBody>
              <a:bodyPr wrap="none" rtlCol="0">
                <a:spAutoFit/>
              </a:bodyPr>
              <a:lstStyle/>
              <a:p>
                <a:r>
                  <a:rPr lang="en-US" dirty="0"/>
                  <a:t>S5</a:t>
                </a:r>
              </a:p>
            </p:txBody>
          </p:sp>
        </p:grpSp>
        <p:sp>
          <p:nvSpPr>
            <p:cNvPr id="63" name="TextBox 62">
              <a:extLst>
                <a:ext uri="{FF2B5EF4-FFF2-40B4-BE49-F238E27FC236}">
                  <a16:creationId xmlns:a16="http://schemas.microsoft.com/office/drawing/2014/main" id="{7E166D78-739A-6210-A3BD-AC966B25B0B7}"/>
                </a:ext>
              </a:extLst>
            </p:cNvPr>
            <p:cNvSpPr txBox="1"/>
            <p:nvPr/>
          </p:nvSpPr>
          <p:spPr>
            <a:xfrm>
              <a:off x="9694127" y="714042"/>
              <a:ext cx="2428870" cy="369332"/>
            </a:xfrm>
            <a:prstGeom prst="rect">
              <a:avLst/>
            </a:prstGeom>
            <a:noFill/>
          </p:spPr>
          <p:txBody>
            <a:bodyPr wrap="none" rtlCol="0">
              <a:spAutoFit/>
            </a:bodyPr>
            <a:lstStyle/>
            <a:p>
              <a:r>
                <a:rPr lang="en-US" dirty="0"/>
                <a:t>Similarity among sites</a:t>
              </a:r>
            </a:p>
          </p:txBody>
        </p:sp>
      </p:grpSp>
    </p:spTree>
    <p:extLst>
      <p:ext uri="{BB962C8B-B14F-4D97-AF65-F5344CB8AC3E}">
        <p14:creationId xmlns:p14="http://schemas.microsoft.com/office/powerpoint/2010/main" val="3088618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Ordination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18</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5976158"/>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a:p>
            <a:pPr marL="0" marR="0" lvl="0" indent="0" rtl="0" hangingPunct="0">
              <a:lnSpc>
                <a:spcPct val="100000"/>
              </a:lnSpc>
              <a:spcBef>
                <a:spcPts val="0"/>
              </a:spcBef>
              <a:spcAft>
                <a:spcPts val="0"/>
              </a:spcAft>
              <a:buNone/>
              <a:tabLst/>
              <a:defRPr sz="1600"/>
            </a:pPr>
            <a:r>
              <a:rPr lang="en-US" sz="1600" dirty="0">
                <a:solidFill>
                  <a:srgbClr val="23373B"/>
                </a:solidFill>
                <a:latin typeface="Arial" panose="020B0604020202020204" pitchFamily="34" charset="0"/>
                <a:ea typeface="Droid Sans Fallback" pitchFamily="2"/>
                <a:cs typeface="Arial" panose="020B0604020202020204" pitchFamily="34" charset="0"/>
              </a:rPr>
              <a:t>Legendre &amp; Legendre (2012)</a:t>
            </a:r>
            <a:endPar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594758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A0DED3E3-13CE-20C0-F17B-D6F9F701E2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9522" y="910416"/>
            <a:ext cx="3912243" cy="5497902"/>
          </a:xfrm>
          <a:prstGeom prst="rect">
            <a:avLst/>
          </a:prstGeom>
        </p:spPr>
      </p:pic>
      <p:pic>
        <p:nvPicPr>
          <p:cNvPr id="3074" name="Picture 2" descr="Numerical Ecology">
            <a:extLst>
              <a:ext uri="{FF2B5EF4-FFF2-40B4-BE49-F238E27FC236}">
                <a16:creationId xmlns:a16="http://schemas.microsoft.com/office/drawing/2014/main" id="{81C65C58-ACD0-6E8D-87BB-B116D2D69C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3500" y="910416"/>
            <a:ext cx="3048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5701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cs-CZ" dirty="0" err="1"/>
              <a:t>Ordination</a:t>
            </a:r>
            <a:r>
              <a:rPr lang="cs-CZ" dirty="0"/>
              <a:t> </a:t>
            </a:r>
            <a:r>
              <a:rPr lang="cs-CZ" dirty="0" err="1"/>
              <a:t>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19</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8239758"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David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Zelen</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ý: </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hlinkClick r:id="rId3"/>
              </a:rPr>
              <a:t>https://www.davidzeleny.net/anadat-r/doku.php/en:start</a:t>
            </a:r>
            <a:endPar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endPar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048BA1DA-5CAE-633D-8496-264159866B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3500" y="1076253"/>
            <a:ext cx="7343682" cy="4597399"/>
          </a:xfrm>
          <a:prstGeom prst="rect">
            <a:avLst/>
          </a:prstGeom>
        </p:spPr>
      </p:pic>
    </p:spTree>
    <p:extLst>
      <p:ext uri="{BB962C8B-B14F-4D97-AF65-F5344CB8AC3E}">
        <p14:creationId xmlns:p14="http://schemas.microsoft.com/office/powerpoint/2010/main" val="3217579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Community matrices</a:t>
            </a:r>
            <a:endParaRPr lang="cs-CZ" dirty="0">
              <a:solidFill>
                <a:schemeClr val="bg1">
                  <a:lumMod val="85000"/>
                </a:schemeClr>
              </a:solidFill>
            </a:endParaRPr>
          </a:p>
        </p:txBody>
      </p:sp>
      <p:sp>
        <p:nvSpPr>
          <p:cNvPr id="6" name="Text Placeholder 5">
            <a:extLst>
              <a:ext uri="{FF2B5EF4-FFF2-40B4-BE49-F238E27FC236}">
                <a16:creationId xmlns:a16="http://schemas.microsoft.com/office/drawing/2014/main" id="{89548302-3C3A-4C6D-9306-5FF371F56CFB}"/>
              </a:ext>
            </a:extLst>
          </p:cNvPr>
          <p:cNvSpPr>
            <a:spLocks noGrp="1"/>
          </p:cNvSpPr>
          <p:nvPr>
            <p:ph type="body" idx="1"/>
          </p:nvPr>
        </p:nvSpPr>
        <p:spPr>
          <a:xfrm>
            <a:off x="1252765" y="4734603"/>
            <a:ext cx="10515600" cy="1500187"/>
          </a:xfrm>
        </p:spPr>
        <p:txBody>
          <a:bodyPr/>
          <a:lstStyle/>
          <a:p>
            <a:endParaRPr lang="cs-CZ" dirty="0"/>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2</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2058204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Principal components analysis (PCA)</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20</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8239758"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David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Zelen</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ý: </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hlinkClick r:id="rId3"/>
              </a:rPr>
              <a:t>https://www.davidzeleny.net/anadat-r/doku.php/en:start</a:t>
            </a:r>
            <a:endPar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endPar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4100" name="Picture 4">
            <a:extLst>
              <a:ext uri="{FF2B5EF4-FFF2-40B4-BE49-F238E27FC236}">
                <a16:creationId xmlns:a16="http://schemas.microsoft.com/office/drawing/2014/main" id="{2B1CA58F-3725-D70D-F09C-B82C68B163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43593" y="2391744"/>
            <a:ext cx="4280930" cy="2238752"/>
          </a:xfrm>
          <a:prstGeom prst="rect">
            <a:avLst/>
          </a:prstGeom>
          <a:noFill/>
          <a:extLst>
            <a:ext uri="{909E8E84-426E-40DD-AFC4-6F175D3DCCD1}">
              <a14:hiddenFill xmlns:a14="http://schemas.microsoft.com/office/drawing/2010/main">
                <a:solidFill>
                  <a:srgbClr val="FFFFFF"/>
                </a:solidFill>
              </a14:hiddenFill>
            </a:ext>
          </a:extLst>
        </p:spPr>
      </p:pic>
      <p:grpSp>
        <p:nvGrpSpPr>
          <p:cNvPr id="4198" name="Group 4197">
            <a:extLst>
              <a:ext uri="{FF2B5EF4-FFF2-40B4-BE49-F238E27FC236}">
                <a16:creationId xmlns:a16="http://schemas.microsoft.com/office/drawing/2014/main" id="{876E6DAB-8FDE-221C-ECB5-30E2A36C4410}"/>
              </a:ext>
            </a:extLst>
          </p:cNvPr>
          <p:cNvGrpSpPr/>
          <p:nvPr/>
        </p:nvGrpSpPr>
        <p:grpSpPr>
          <a:xfrm>
            <a:off x="1572004" y="2808435"/>
            <a:ext cx="2334283" cy="2371550"/>
            <a:chOff x="5852741" y="1285135"/>
            <a:chExt cx="2334283" cy="2371550"/>
          </a:xfrm>
        </p:grpSpPr>
        <p:sp>
          <p:nvSpPr>
            <p:cNvPr id="4199" name="TextBox 4198">
              <a:extLst>
                <a:ext uri="{FF2B5EF4-FFF2-40B4-BE49-F238E27FC236}">
                  <a16:creationId xmlns:a16="http://schemas.microsoft.com/office/drawing/2014/main" id="{410EAD60-2F80-7B24-9AA3-45526A8FA6DC}"/>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4200" name="TextBox 4199">
              <a:extLst>
                <a:ext uri="{FF2B5EF4-FFF2-40B4-BE49-F238E27FC236}">
                  <a16:creationId xmlns:a16="http://schemas.microsoft.com/office/drawing/2014/main" id="{7FCA2D36-5D9F-6C1E-1D6E-C4F349799BAB}"/>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4201" name="TextBox 4200">
              <a:extLst>
                <a:ext uri="{FF2B5EF4-FFF2-40B4-BE49-F238E27FC236}">
                  <a16:creationId xmlns:a16="http://schemas.microsoft.com/office/drawing/2014/main" id="{4FED9D8D-83C5-DBF7-3749-5CFD3B14FF1F}"/>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4202" name="Group 4201">
              <a:extLst>
                <a:ext uri="{FF2B5EF4-FFF2-40B4-BE49-F238E27FC236}">
                  <a16:creationId xmlns:a16="http://schemas.microsoft.com/office/drawing/2014/main" id="{491F566C-E753-8B88-2B59-E5C66474DD46}"/>
                </a:ext>
              </a:extLst>
            </p:cNvPr>
            <p:cNvGrpSpPr/>
            <p:nvPr/>
          </p:nvGrpSpPr>
          <p:grpSpPr>
            <a:xfrm>
              <a:off x="6879022" y="2936843"/>
              <a:ext cx="1011422" cy="440830"/>
              <a:chOff x="9525000" y="5476648"/>
              <a:chExt cx="1084358" cy="472619"/>
            </a:xfrm>
          </p:grpSpPr>
          <p:sp>
            <p:nvSpPr>
              <p:cNvPr id="4224" name="TextBox 4223">
                <a:extLst>
                  <a:ext uri="{FF2B5EF4-FFF2-40B4-BE49-F238E27FC236}">
                    <a16:creationId xmlns:a16="http://schemas.microsoft.com/office/drawing/2014/main" id="{D686A546-F5A8-D8D2-D0F6-49C26A581E00}"/>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4225" name="TextBox 4224">
                <a:extLst>
                  <a:ext uri="{FF2B5EF4-FFF2-40B4-BE49-F238E27FC236}">
                    <a16:creationId xmlns:a16="http://schemas.microsoft.com/office/drawing/2014/main" id="{5E27BBDB-4399-13E6-F256-504CC4DCF4D4}"/>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4226" name="TextBox 4225">
                <a:extLst>
                  <a:ext uri="{FF2B5EF4-FFF2-40B4-BE49-F238E27FC236}">
                    <a16:creationId xmlns:a16="http://schemas.microsoft.com/office/drawing/2014/main" id="{D662B109-FC47-2A28-62D8-ABB1B7DF24A4}"/>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4203" name="Rectangle 4202">
              <a:extLst>
                <a:ext uri="{FF2B5EF4-FFF2-40B4-BE49-F238E27FC236}">
                  <a16:creationId xmlns:a16="http://schemas.microsoft.com/office/drawing/2014/main" id="{551044B8-9480-7979-5C30-5904E0E38A9E}"/>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4" name="Rectangle 4203">
              <a:extLst>
                <a:ext uri="{FF2B5EF4-FFF2-40B4-BE49-F238E27FC236}">
                  <a16:creationId xmlns:a16="http://schemas.microsoft.com/office/drawing/2014/main" id="{7AD432D6-F27A-12F1-3B77-1996B4AD4104}"/>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5" name="Rectangle 4204">
              <a:extLst>
                <a:ext uri="{FF2B5EF4-FFF2-40B4-BE49-F238E27FC236}">
                  <a16:creationId xmlns:a16="http://schemas.microsoft.com/office/drawing/2014/main" id="{5BBF463C-A110-F075-6035-2ACB8AE415C8}"/>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6" name="Rectangle 4205">
              <a:extLst>
                <a:ext uri="{FF2B5EF4-FFF2-40B4-BE49-F238E27FC236}">
                  <a16:creationId xmlns:a16="http://schemas.microsoft.com/office/drawing/2014/main" id="{0F63478F-9C57-B61F-6C2D-7095F26009D8}"/>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7" name="Rectangle 4206">
              <a:extLst>
                <a:ext uri="{FF2B5EF4-FFF2-40B4-BE49-F238E27FC236}">
                  <a16:creationId xmlns:a16="http://schemas.microsoft.com/office/drawing/2014/main" id="{3C92FAB3-98CC-A34D-C6E2-7A02BAC6F855}"/>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8" name="Rectangle 4207">
              <a:extLst>
                <a:ext uri="{FF2B5EF4-FFF2-40B4-BE49-F238E27FC236}">
                  <a16:creationId xmlns:a16="http://schemas.microsoft.com/office/drawing/2014/main" id="{D5BE58FB-4A1B-8307-0DF6-2D9B5D789D4D}"/>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9" name="Rectangle 4208">
              <a:extLst>
                <a:ext uri="{FF2B5EF4-FFF2-40B4-BE49-F238E27FC236}">
                  <a16:creationId xmlns:a16="http://schemas.microsoft.com/office/drawing/2014/main" id="{FE5DD6D0-9C3A-2644-0274-390429D29F06}"/>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0" name="Rectangle 4209">
              <a:extLst>
                <a:ext uri="{FF2B5EF4-FFF2-40B4-BE49-F238E27FC236}">
                  <a16:creationId xmlns:a16="http://schemas.microsoft.com/office/drawing/2014/main" id="{A77FE1EC-5505-0657-799D-EFA4E829F26F}"/>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1" name="Rectangle 4210">
              <a:extLst>
                <a:ext uri="{FF2B5EF4-FFF2-40B4-BE49-F238E27FC236}">
                  <a16:creationId xmlns:a16="http://schemas.microsoft.com/office/drawing/2014/main" id="{8B986C25-5870-A6BA-2619-A5C7522AA6EA}"/>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2" name="Rectangle 4211">
              <a:extLst>
                <a:ext uri="{FF2B5EF4-FFF2-40B4-BE49-F238E27FC236}">
                  <a16:creationId xmlns:a16="http://schemas.microsoft.com/office/drawing/2014/main" id="{9C6F7903-45F7-65AF-AAE3-1B4D5E436FFF}"/>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3" name="TextBox 4212">
              <a:extLst>
                <a:ext uri="{FF2B5EF4-FFF2-40B4-BE49-F238E27FC236}">
                  <a16:creationId xmlns:a16="http://schemas.microsoft.com/office/drawing/2014/main" id="{9B653E44-9E21-63DC-B5FE-671CFF6A3E75}"/>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4214" name="TextBox 4213">
              <a:extLst>
                <a:ext uri="{FF2B5EF4-FFF2-40B4-BE49-F238E27FC236}">
                  <a16:creationId xmlns:a16="http://schemas.microsoft.com/office/drawing/2014/main" id="{FEBA7A27-12C0-F864-9F8F-EBC3BAE4591D}"/>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4215" name="TextBox 4214">
              <a:extLst>
                <a:ext uri="{FF2B5EF4-FFF2-40B4-BE49-F238E27FC236}">
                  <a16:creationId xmlns:a16="http://schemas.microsoft.com/office/drawing/2014/main" id="{1E7BC3CA-0AD6-86EF-28E4-785DEF9EC67C}"/>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4216" name="TextBox 4215">
              <a:extLst>
                <a:ext uri="{FF2B5EF4-FFF2-40B4-BE49-F238E27FC236}">
                  <a16:creationId xmlns:a16="http://schemas.microsoft.com/office/drawing/2014/main" id="{D487A7F0-E405-1A12-93E1-A307387D4860}"/>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4217" name="Rectangle 4216">
              <a:extLst>
                <a:ext uri="{FF2B5EF4-FFF2-40B4-BE49-F238E27FC236}">
                  <a16:creationId xmlns:a16="http://schemas.microsoft.com/office/drawing/2014/main" id="{B6C324FC-5F6A-885F-99DF-410CF308814B}"/>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8" name="Rectangle 4217">
              <a:extLst>
                <a:ext uri="{FF2B5EF4-FFF2-40B4-BE49-F238E27FC236}">
                  <a16:creationId xmlns:a16="http://schemas.microsoft.com/office/drawing/2014/main" id="{79C260CD-52B1-26CD-2071-1028AD04C12A}"/>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9" name="Rectangle 4218">
              <a:extLst>
                <a:ext uri="{FF2B5EF4-FFF2-40B4-BE49-F238E27FC236}">
                  <a16:creationId xmlns:a16="http://schemas.microsoft.com/office/drawing/2014/main" id="{5D70C37D-CA2C-DF31-4923-AF9B086D0F83}"/>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20" name="Rectangle 4219">
              <a:extLst>
                <a:ext uri="{FF2B5EF4-FFF2-40B4-BE49-F238E27FC236}">
                  <a16:creationId xmlns:a16="http://schemas.microsoft.com/office/drawing/2014/main" id="{B2758536-B25D-1899-6741-0CF1FB8BF01D}"/>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21" name="Rectangle 4220">
              <a:extLst>
                <a:ext uri="{FF2B5EF4-FFF2-40B4-BE49-F238E27FC236}">
                  <a16:creationId xmlns:a16="http://schemas.microsoft.com/office/drawing/2014/main" id="{2D278797-AE1E-D56E-E11F-9D2B296E1E41}"/>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22" name="TextBox 4221">
              <a:extLst>
                <a:ext uri="{FF2B5EF4-FFF2-40B4-BE49-F238E27FC236}">
                  <a16:creationId xmlns:a16="http://schemas.microsoft.com/office/drawing/2014/main" id="{E71B5DBE-F677-C460-7751-44C59D36CEC5}"/>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4223" name="TextBox 4222">
              <a:extLst>
                <a:ext uri="{FF2B5EF4-FFF2-40B4-BE49-F238E27FC236}">
                  <a16:creationId xmlns:a16="http://schemas.microsoft.com/office/drawing/2014/main" id="{1E12B15D-B6BF-2DB5-EABC-DD984D61F3E8}"/>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mc:AlternateContent xmlns:mc="http://schemas.openxmlformats.org/markup-compatibility/2006" xmlns:a14="http://schemas.microsoft.com/office/drawing/2010/main">
        <mc:Choice Requires="a14">
          <p:sp>
            <p:nvSpPr>
              <p:cNvPr id="4274" name="TextBox 4273">
                <a:extLst>
                  <a:ext uri="{FF2B5EF4-FFF2-40B4-BE49-F238E27FC236}">
                    <a16:creationId xmlns:a16="http://schemas.microsoft.com/office/drawing/2014/main" id="{C4378735-B5A0-F11C-A98B-F1CBAC49FCF2}"/>
                  </a:ext>
                </a:extLst>
              </p:cNvPr>
              <p:cNvSpPr txBox="1"/>
              <p:nvPr/>
            </p:nvSpPr>
            <p:spPr>
              <a:xfrm>
                <a:off x="1343085" y="1723099"/>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4274" name="TextBox 4273">
                <a:extLst>
                  <a:ext uri="{FF2B5EF4-FFF2-40B4-BE49-F238E27FC236}">
                    <a16:creationId xmlns:a16="http://schemas.microsoft.com/office/drawing/2014/main" id="{C4378735-B5A0-F11C-A98B-F1CBAC49FCF2}"/>
                  </a:ext>
                </a:extLst>
              </p:cNvPr>
              <p:cNvSpPr txBox="1">
                <a:spLocks noRot="1" noChangeAspect="1" noMove="1" noResize="1" noEditPoints="1" noAdjustHandles="1" noChangeArrowheads="1" noChangeShapeType="1" noTextEdit="1"/>
              </p:cNvSpPr>
              <p:nvPr/>
            </p:nvSpPr>
            <p:spPr>
              <a:xfrm>
                <a:off x="1343085" y="1723099"/>
                <a:ext cx="3005952" cy="668645"/>
              </a:xfrm>
              <a:prstGeom prst="rect">
                <a:avLst/>
              </a:prstGeom>
              <a:blipFill>
                <a:blip r:embed="rId5"/>
                <a:stretch>
                  <a:fillRect l="-1420" t="-5505" r="-1623" b="-11009"/>
                </a:stretch>
              </a:blipFill>
            </p:spPr>
            <p:txBody>
              <a:bodyPr/>
              <a:lstStyle/>
              <a:p>
                <a:r>
                  <a:rPr lang="en-US">
                    <a:noFill/>
                  </a:rPr>
                  <a:t> </a:t>
                </a:r>
              </a:p>
            </p:txBody>
          </p:sp>
        </mc:Fallback>
      </mc:AlternateContent>
      <p:sp>
        <p:nvSpPr>
          <p:cNvPr id="4275" name="Right Arrow 804">
            <a:extLst>
              <a:ext uri="{FF2B5EF4-FFF2-40B4-BE49-F238E27FC236}">
                <a16:creationId xmlns:a16="http://schemas.microsoft.com/office/drawing/2014/main" id="{D0F2686F-19AE-8456-91E9-DF1CEB475ECC}"/>
              </a:ext>
            </a:extLst>
          </p:cNvPr>
          <p:cNvSpPr/>
          <p:nvPr/>
        </p:nvSpPr>
        <p:spPr>
          <a:xfrm>
            <a:off x="4499834" y="3152925"/>
            <a:ext cx="535903" cy="43239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84236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Principal components analysis (PCA)</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21</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8239758"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David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Zelen</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ý: </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hlinkClick r:id="rId3"/>
              </a:rPr>
              <a:t>https://www.davidzeleny.net/anadat-r/doku.php/en:start</a:t>
            </a:r>
            <a:endPar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endPar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4098" name="Picture 2">
            <a:extLst>
              <a:ext uri="{FF2B5EF4-FFF2-40B4-BE49-F238E27FC236}">
                <a16:creationId xmlns:a16="http://schemas.microsoft.com/office/drawing/2014/main" id="{3FB47BCC-1552-2E86-51D4-06BE6D9782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9750" y="1285875"/>
            <a:ext cx="857250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55796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Redundancy analysis (RDA) – when environmental data are available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22</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D4BCC35E-634F-D57B-3030-13CE888F1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971" y="1059180"/>
            <a:ext cx="6041889" cy="4444220"/>
          </a:xfrm>
          <a:prstGeom prst="rect">
            <a:avLst/>
          </a:prstGeom>
        </p:spPr>
      </p:pic>
      <p:sp>
        <p:nvSpPr>
          <p:cNvPr id="9" name="TextBox 8">
            <a:extLst>
              <a:ext uri="{FF2B5EF4-FFF2-40B4-BE49-F238E27FC236}">
                <a16:creationId xmlns:a16="http://schemas.microsoft.com/office/drawing/2014/main" id="{BD6BB364-82B2-28E2-89EF-BE909E614185}"/>
              </a:ext>
            </a:extLst>
          </p:cNvPr>
          <p:cNvSpPr txBox="1"/>
          <p:nvPr/>
        </p:nvSpPr>
        <p:spPr>
          <a:xfrm>
            <a:off x="8761182" y="1058393"/>
            <a:ext cx="2044149" cy="369332"/>
          </a:xfrm>
          <a:prstGeom prst="rect">
            <a:avLst/>
          </a:prstGeom>
          <a:noFill/>
        </p:spPr>
        <p:txBody>
          <a:bodyPr wrap="none" rtlCol="0">
            <a:spAutoFit/>
          </a:bodyPr>
          <a:lstStyle/>
          <a:p>
            <a:r>
              <a:rPr lang="en-US" dirty="0"/>
              <a:t>Community Matrix</a:t>
            </a:r>
          </a:p>
        </p:txBody>
      </p:sp>
      <p:sp>
        <p:nvSpPr>
          <p:cNvPr id="11" name="TextBox 10">
            <a:extLst>
              <a:ext uri="{FF2B5EF4-FFF2-40B4-BE49-F238E27FC236}">
                <a16:creationId xmlns:a16="http://schemas.microsoft.com/office/drawing/2014/main" id="{536266E4-AC2A-AE7E-41B6-94BAEFFC0369}"/>
              </a:ext>
            </a:extLst>
          </p:cNvPr>
          <p:cNvSpPr txBox="1"/>
          <p:nvPr/>
        </p:nvSpPr>
        <p:spPr>
          <a:xfrm>
            <a:off x="8239477" y="2120840"/>
            <a:ext cx="577199" cy="356320"/>
          </a:xfrm>
          <a:prstGeom prst="rect">
            <a:avLst/>
          </a:prstGeom>
          <a:noFill/>
        </p:spPr>
        <p:txBody>
          <a:bodyPr wrap="none" rtlCol="0">
            <a:spAutoFit/>
          </a:bodyPr>
          <a:lstStyle/>
          <a:p>
            <a:r>
              <a:rPr lang="en-US" b="1" dirty="0">
                <a:solidFill>
                  <a:srgbClr val="0F6237"/>
                </a:solidFill>
              </a:rPr>
              <a:t>Sp1</a:t>
            </a:r>
          </a:p>
        </p:txBody>
      </p:sp>
      <p:sp>
        <p:nvSpPr>
          <p:cNvPr id="12" name="TextBox 11">
            <a:extLst>
              <a:ext uri="{FF2B5EF4-FFF2-40B4-BE49-F238E27FC236}">
                <a16:creationId xmlns:a16="http://schemas.microsoft.com/office/drawing/2014/main" id="{E82083B9-8C4F-A046-A3BC-D3BD4AC2B3F1}"/>
              </a:ext>
            </a:extLst>
          </p:cNvPr>
          <p:cNvSpPr txBox="1"/>
          <p:nvPr/>
        </p:nvSpPr>
        <p:spPr>
          <a:xfrm>
            <a:off x="8238638" y="2451594"/>
            <a:ext cx="577199" cy="356320"/>
          </a:xfrm>
          <a:prstGeom prst="rect">
            <a:avLst/>
          </a:prstGeom>
          <a:noFill/>
        </p:spPr>
        <p:txBody>
          <a:bodyPr wrap="none" rtlCol="0">
            <a:spAutoFit/>
          </a:bodyPr>
          <a:lstStyle/>
          <a:p>
            <a:r>
              <a:rPr lang="en-US" b="1" dirty="0">
                <a:solidFill>
                  <a:srgbClr val="0E7C57"/>
                </a:solidFill>
              </a:rPr>
              <a:t>Sp2</a:t>
            </a:r>
          </a:p>
        </p:txBody>
      </p:sp>
      <p:sp>
        <p:nvSpPr>
          <p:cNvPr id="13" name="TextBox 12">
            <a:extLst>
              <a:ext uri="{FF2B5EF4-FFF2-40B4-BE49-F238E27FC236}">
                <a16:creationId xmlns:a16="http://schemas.microsoft.com/office/drawing/2014/main" id="{62B915DE-7876-DBF6-6CAB-44D11C58CB71}"/>
              </a:ext>
            </a:extLst>
          </p:cNvPr>
          <p:cNvSpPr txBox="1"/>
          <p:nvPr/>
        </p:nvSpPr>
        <p:spPr>
          <a:xfrm>
            <a:off x="8236206" y="2799810"/>
            <a:ext cx="577199" cy="356320"/>
          </a:xfrm>
          <a:prstGeom prst="rect">
            <a:avLst/>
          </a:prstGeom>
          <a:noFill/>
        </p:spPr>
        <p:txBody>
          <a:bodyPr wrap="none" rtlCol="0">
            <a:spAutoFit/>
          </a:bodyPr>
          <a:lstStyle/>
          <a:p>
            <a:r>
              <a:rPr lang="en-US" b="1" dirty="0">
                <a:solidFill>
                  <a:srgbClr val="4EBB6E"/>
                </a:solidFill>
              </a:rPr>
              <a:t>Sp3</a:t>
            </a:r>
          </a:p>
        </p:txBody>
      </p:sp>
      <p:sp>
        <p:nvSpPr>
          <p:cNvPr id="14" name="TextBox 13">
            <a:extLst>
              <a:ext uri="{FF2B5EF4-FFF2-40B4-BE49-F238E27FC236}">
                <a16:creationId xmlns:a16="http://schemas.microsoft.com/office/drawing/2014/main" id="{3FB114F3-1AD3-D257-C607-497623925D86}"/>
              </a:ext>
            </a:extLst>
          </p:cNvPr>
          <p:cNvSpPr txBox="1"/>
          <p:nvPr/>
        </p:nvSpPr>
        <p:spPr>
          <a:xfrm>
            <a:off x="8240051" y="3136202"/>
            <a:ext cx="577199" cy="356320"/>
          </a:xfrm>
          <a:prstGeom prst="rect">
            <a:avLst/>
          </a:prstGeom>
          <a:noFill/>
        </p:spPr>
        <p:txBody>
          <a:bodyPr wrap="none" rtlCol="0">
            <a:spAutoFit/>
          </a:bodyPr>
          <a:lstStyle/>
          <a:p>
            <a:r>
              <a:rPr lang="en-US" b="1" dirty="0">
                <a:solidFill>
                  <a:srgbClr val="9E9F6B"/>
                </a:solidFill>
              </a:rPr>
              <a:t>Sp4</a:t>
            </a:r>
          </a:p>
        </p:txBody>
      </p:sp>
      <p:sp>
        <p:nvSpPr>
          <p:cNvPr id="15" name="TextBox 14">
            <a:extLst>
              <a:ext uri="{FF2B5EF4-FFF2-40B4-BE49-F238E27FC236}">
                <a16:creationId xmlns:a16="http://schemas.microsoft.com/office/drawing/2014/main" id="{4CB5E900-8413-F24B-C21B-2EB7904D370D}"/>
              </a:ext>
            </a:extLst>
          </p:cNvPr>
          <p:cNvSpPr txBox="1"/>
          <p:nvPr/>
        </p:nvSpPr>
        <p:spPr>
          <a:xfrm>
            <a:off x="8221393" y="3462087"/>
            <a:ext cx="577199" cy="356320"/>
          </a:xfrm>
          <a:prstGeom prst="rect">
            <a:avLst/>
          </a:prstGeom>
          <a:noFill/>
        </p:spPr>
        <p:txBody>
          <a:bodyPr wrap="none" rtlCol="0">
            <a:spAutoFit/>
          </a:bodyPr>
          <a:lstStyle/>
          <a:p>
            <a:r>
              <a:rPr lang="en-US" b="1" dirty="0">
                <a:solidFill>
                  <a:srgbClr val="149AA2"/>
                </a:solidFill>
              </a:rPr>
              <a:t>Sp5</a:t>
            </a:r>
          </a:p>
        </p:txBody>
      </p:sp>
      <p:sp>
        <p:nvSpPr>
          <p:cNvPr id="17" name="TextBox 16">
            <a:extLst>
              <a:ext uri="{FF2B5EF4-FFF2-40B4-BE49-F238E27FC236}">
                <a16:creationId xmlns:a16="http://schemas.microsoft.com/office/drawing/2014/main" id="{603B636B-4D1C-EBDB-19AE-A7350215A850}"/>
              </a:ext>
            </a:extLst>
          </p:cNvPr>
          <p:cNvSpPr txBox="1"/>
          <p:nvPr/>
        </p:nvSpPr>
        <p:spPr>
          <a:xfrm rot="16200000">
            <a:off x="7665206" y="2767910"/>
            <a:ext cx="969982" cy="350703"/>
          </a:xfrm>
          <a:prstGeom prst="rect">
            <a:avLst/>
          </a:prstGeom>
          <a:noFill/>
        </p:spPr>
        <p:txBody>
          <a:bodyPr wrap="none" rtlCol="0">
            <a:spAutoFit/>
          </a:bodyPr>
          <a:lstStyle/>
          <a:p>
            <a:r>
              <a:rPr lang="en-US" dirty="0"/>
              <a:t>Species</a:t>
            </a:r>
          </a:p>
        </p:txBody>
      </p:sp>
      <p:sp>
        <p:nvSpPr>
          <p:cNvPr id="18" name="Rectangle 17">
            <a:extLst>
              <a:ext uri="{FF2B5EF4-FFF2-40B4-BE49-F238E27FC236}">
                <a16:creationId xmlns:a16="http://schemas.microsoft.com/office/drawing/2014/main" id="{6F44B0F2-3E19-9526-C2E8-1AC6B3765A95}"/>
              </a:ext>
            </a:extLst>
          </p:cNvPr>
          <p:cNvSpPr/>
          <p:nvPr/>
        </p:nvSpPr>
        <p:spPr>
          <a:xfrm>
            <a:off x="8819402"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9" name="Rectangle 18">
            <a:extLst>
              <a:ext uri="{FF2B5EF4-FFF2-40B4-BE49-F238E27FC236}">
                <a16:creationId xmlns:a16="http://schemas.microsoft.com/office/drawing/2014/main" id="{F6A4D04A-671A-C8C4-2C25-1C0E7AEA6FA9}"/>
              </a:ext>
            </a:extLst>
          </p:cNvPr>
          <p:cNvSpPr/>
          <p:nvPr/>
        </p:nvSpPr>
        <p:spPr>
          <a:xfrm>
            <a:off x="9141337"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0" name="Rectangle 19">
            <a:extLst>
              <a:ext uri="{FF2B5EF4-FFF2-40B4-BE49-F238E27FC236}">
                <a16:creationId xmlns:a16="http://schemas.microsoft.com/office/drawing/2014/main" id="{F7286E7A-C56F-E918-53A4-3B86DB821715}"/>
              </a:ext>
            </a:extLst>
          </p:cNvPr>
          <p:cNvSpPr/>
          <p:nvPr/>
        </p:nvSpPr>
        <p:spPr>
          <a:xfrm>
            <a:off x="8819402"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21" name="Rectangle 20">
            <a:extLst>
              <a:ext uri="{FF2B5EF4-FFF2-40B4-BE49-F238E27FC236}">
                <a16:creationId xmlns:a16="http://schemas.microsoft.com/office/drawing/2014/main" id="{0D0EBF64-0851-3A1D-F5FC-3CCAE57720F1}"/>
              </a:ext>
            </a:extLst>
          </p:cNvPr>
          <p:cNvSpPr/>
          <p:nvPr/>
        </p:nvSpPr>
        <p:spPr>
          <a:xfrm>
            <a:off x="9141337"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2" name="Rectangle 21">
            <a:extLst>
              <a:ext uri="{FF2B5EF4-FFF2-40B4-BE49-F238E27FC236}">
                <a16:creationId xmlns:a16="http://schemas.microsoft.com/office/drawing/2014/main" id="{6430A15F-0E06-0E44-BB97-82378B422266}"/>
              </a:ext>
            </a:extLst>
          </p:cNvPr>
          <p:cNvSpPr/>
          <p:nvPr/>
        </p:nvSpPr>
        <p:spPr>
          <a:xfrm>
            <a:off x="9466604"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3" name="Rectangle 22">
            <a:extLst>
              <a:ext uri="{FF2B5EF4-FFF2-40B4-BE49-F238E27FC236}">
                <a16:creationId xmlns:a16="http://schemas.microsoft.com/office/drawing/2014/main" id="{0240BED8-2AD1-D5D8-7253-7E52D8D2906D}"/>
              </a:ext>
            </a:extLst>
          </p:cNvPr>
          <p:cNvSpPr/>
          <p:nvPr/>
        </p:nvSpPr>
        <p:spPr>
          <a:xfrm>
            <a:off x="9788539"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4" name="Rectangle 23">
            <a:extLst>
              <a:ext uri="{FF2B5EF4-FFF2-40B4-BE49-F238E27FC236}">
                <a16:creationId xmlns:a16="http://schemas.microsoft.com/office/drawing/2014/main" id="{0165A080-C435-36D5-E437-CC54CD23502A}"/>
              </a:ext>
            </a:extLst>
          </p:cNvPr>
          <p:cNvSpPr/>
          <p:nvPr/>
        </p:nvSpPr>
        <p:spPr>
          <a:xfrm>
            <a:off x="9466604"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5" name="Rectangle 24">
            <a:extLst>
              <a:ext uri="{FF2B5EF4-FFF2-40B4-BE49-F238E27FC236}">
                <a16:creationId xmlns:a16="http://schemas.microsoft.com/office/drawing/2014/main" id="{C4B666C2-DFC0-B82C-DC37-923F9A5EA385}"/>
              </a:ext>
            </a:extLst>
          </p:cNvPr>
          <p:cNvSpPr/>
          <p:nvPr/>
        </p:nvSpPr>
        <p:spPr>
          <a:xfrm>
            <a:off x="9788539"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6" name="Rectangle 25">
            <a:extLst>
              <a:ext uri="{FF2B5EF4-FFF2-40B4-BE49-F238E27FC236}">
                <a16:creationId xmlns:a16="http://schemas.microsoft.com/office/drawing/2014/main" id="{988E86CC-94FA-C4F2-C9AF-235FF1AA2136}"/>
              </a:ext>
            </a:extLst>
          </p:cNvPr>
          <p:cNvSpPr/>
          <p:nvPr/>
        </p:nvSpPr>
        <p:spPr>
          <a:xfrm>
            <a:off x="10112603" y="212696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7" name="Rectangle 26">
            <a:extLst>
              <a:ext uri="{FF2B5EF4-FFF2-40B4-BE49-F238E27FC236}">
                <a16:creationId xmlns:a16="http://schemas.microsoft.com/office/drawing/2014/main" id="{14709E2C-D749-6CC8-F312-A7DDF88D97D0}"/>
              </a:ext>
            </a:extLst>
          </p:cNvPr>
          <p:cNvSpPr/>
          <p:nvPr/>
        </p:nvSpPr>
        <p:spPr>
          <a:xfrm>
            <a:off x="10112603" y="245491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8" name="Rectangle 27">
            <a:extLst>
              <a:ext uri="{FF2B5EF4-FFF2-40B4-BE49-F238E27FC236}">
                <a16:creationId xmlns:a16="http://schemas.microsoft.com/office/drawing/2014/main" id="{01D6C75F-D9A5-8123-2618-C5E71E3250BC}"/>
              </a:ext>
            </a:extLst>
          </p:cNvPr>
          <p:cNvSpPr/>
          <p:nvPr/>
        </p:nvSpPr>
        <p:spPr>
          <a:xfrm>
            <a:off x="8820003"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29" name="Rectangle 28">
            <a:extLst>
              <a:ext uri="{FF2B5EF4-FFF2-40B4-BE49-F238E27FC236}">
                <a16:creationId xmlns:a16="http://schemas.microsoft.com/office/drawing/2014/main" id="{041A7761-9A60-04F0-DF76-C9648F2B5E62}"/>
              </a:ext>
            </a:extLst>
          </p:cNvPr>
          <p:cNvSpPr/>
          <p:nvPr/>
        </p:nvSpPr>
        <p:spPr>
          <a:xfrm>
            <a:off x="9141938"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0" name="Rectangle 29">
            <a:extLst>
              <a:ext uri="{FF2B5EF4-FFF2-40B4-BE49-F238E27FC236}">
                <a16:creationId xmlns:a16="http://schemas.microsoft.com/office/drawing/2014/main" id="{5259B312-E5EC-B765-EF81-4CA52895D592}"/>
              </a:ext>
            </a:extLst>
          </p:cNvPr>
          <p:cNvSpPr/>
          <p:nvPr/>
        </p:nvSpPr>
        <p:spPr>
          <a:xfrm>
            <a:off x="8820003"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31" name="Rectangle 30">
            <a:extLst>
              <a:ext uri="{FF2B5EF4-FFF2-40B4-BE49-F238E27FC236}">
                <a16:creationId xmlns:a16="http://schemas.microsoft.com/office/drawing/2014/main" id="{57EB542A-589B-ACA6-6FC9-18EC0F9F0C2F}"/>
              </a:ext>
            </a:extLst>
          </p:cNvPr>
          <p:cNvSpPr/>
          <p:nvPr/>
        </p:nvSpPr>
        <p:spPr>
          <a:xfrm>
            <a:off x="9141938"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32" name="Rectangle 31">
            <a:extLst>
              <a:ext uri="{FF2B5EF4-FFF2-40B4-BE49-F238E27FC236}">
                <a16:creationId xmlns:a16="http://schemas.microsoft.com/office/drawing/2014/main" id="{D63D77AE-E103-D3C7-E3DA-6F71E2F52DE6}"/>
              </a:ext>
            </a:extLst>
          </p:cNvPr>
          <p:cNvSpPr/>
          <p:nvPr/>
        </p:nvSpPr>
        <p:spPr>
          <a:xfrm>
            <a:off x="882000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3" name="Rectangle 32">
            <a:extLst>
              <a:ext uri="{FF2B5EF4-FFF2-40B4-BE49-F238E27FC236}">
                <a16:creationId xmlns:a16="http://schemas.microsoft.com/office/drawing/2014/main" id="{89A1A711-C6E4-62EF-E734-3746231A7EDD}"/>
              </a:ext>
            </a:extLst>
          </p:cNvPr>
          <p:cNvSpPr/>
          <p:nvPr/>
        </p:nvSpPr>
        <p:spPr>
          <a:xfrm>
            <a:off x="9141938"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4" name="Rectangle 33">
            <a:extLst>
              <a:ext uri="{FF2B5EF4-FFF2-40B4-BE49-F238E27FC236}">
                <a16:creationId xmlns:a16="http://schemas.microsoft.com/office/drawing/2014/main" id="{2D836773-E2B0-48A5-B438-0FBB1835A942}"/>
              </a:ext>
            </a:extLst>
          </p:cNvPr>
          <p:cNvSpPr/>
          <p:nvPr/>
        </p:nvSpPr>
        <p:spPr>
          <a:xfrm>
            <a:off x="9467206"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5" name="Rectangle 34">
            <a:extLst>
              <a:ext uri="{FF2B5EF4-FFF2-40B4-BE49-F238E27FC236}">
                <a16:creationId xmlns:a16="http://schemas.microsoft.com/office/drawing/2014/main" id="{DCA16BDA-20A1-83A9-7B33-B4D9FAFA622B}"/>
              </a:ext>
            </a:extLst>
          </p:cNvPr>
          <p:cNvSpPr/>
          <p:nvPr/>
        </p:nvSpPr>
        <p:spPr>
          <a:xfrm>
            <a:off x="9789141"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6" name="Rectangle 35">
            <a:extLst>
              <a:ext uri="{FF2B5EF4-FFF2-40B4-BE49-F238E27FC236}">
                <a16:creationId xmlns:a16="http://schemas.microsoft.com/office/drawing/2014/main" id="{9284F222-FD1C-DBF7-BE2F-8D29F4224E7A}"/>
              </a:ext>
            </a:extLst>
          </p:cNvPr>
          <p:cNvSpPr/>
          <p:nvPr/>
        </p:nvSpPr>
        <p:spPr>
          <a:xfrm>
            <a:off x="9467206"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37" name="Rectangle 36">
            <a:extLst>
              <a:ext uri="{FF2B5EF4-FFF2-40B4-BE49-F238E27FC236}">
                <a16:creationId xmlns:a16="http://schemas.microsoft.com/office/drawing/2014/main" id="{FE7F8A5F-D0F5-AA62-2A81-09A7B3772371}"/>
              </a:ext>
            </a:extLst>
          </p:cNvPr>
          <p:cNvSpPr/>
          <p:nvPr/>
        </p:nvSpPr>
        <p:spPr>
          <a:xfrm>
            <a:off x="9789141"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38" name="Rectangle 37">
            <a:extLst>
              <a:ext uri="{FF2B5EF4-FFF2-40B4-BE49-F238E27FC236}">
                <a16:creationId xmlns:a16="http://schemas.microsoft.com/office/drawing/2014/main" id="{8B058902-2802-5059-D9C6-286EAB215ECE}"/>
              </a:ext>
            </a:extLst>
          </p:cNvPr>
          <p:cNvSpPr/>
          <p:nvPr/>
        </p:nvSpPr>
        <p:spPr>
          <a:xfrm>
            <a:off x="9467206"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39" name="Rectangle 38">
            <a:extLst>
              <a:ext uri="{FF2B5EF4-FFF2-40B4-BE49-F238E27FC236}">
                <a16:creationId xmlns:a16="http://schemas.microsoft.com/office/drawing/2014/main" id="{AFB4BE35-BE1E-4B8D-6C7B-7E4653AF8BD7}"/>
              </a:ext>
            </a:extLst>
          </p:cNvPr>
          <p:cNvSpPr/>
          <p:nvPr/>
        </p:nvSpPr>
        <p:spPr>
          <a:xfrm>
            <a:off x="9789141"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40" name="Rectangle 39">
            <a:extLst>
              <a:ext uri="{FF2B5EF4-FFF2-40B4-BE49-F238E27FC236}">
                <a16:creationId xmlns:a16="http://schemas.microsoft.com/office/drawing/2014/main" id="{D18A23D7-82B4-0E80-FB99-7B5CB8B40615}"/>
              </a:ext>
            </a:extLst>
          </p:cNvPr>
          <p:cNvSpPr/>
          <p:nvPr/>
        </p:nvSpPr>
        <p:spPr>
          <a:xfrm>
            <a:off x="10113205" y="278284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1" name="Rectangle 40">
            <a:extLst>
              <a:ext uri="{FF2B5EF4-FFF2-40B4-BE49-F238E27FC236}">
                <a16:creationId xmlns:a16="http://schemas.microsoft.com/office/drawing/2014/main" id="{D6B7EAE9-C854-9509-0736-239C7A975E6E}"/>
              </a:ext>
            </a:extLst>
          </p:cNvPr>
          <p:cNvSpPr/>
          <p:nvPr/>
        </p:nvSpPr>
        <p:spPr>
          <a:xfrm>
            <a:off x="10113205" y="31099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2" name="Rectangle 41">
            <a:extLst>
              <a:ext uri="{FF2B5EF4-FFF2-40B4-BE49-F238E27FC236}">
                <a16:creationId xmlns:a16="http://schemas.microsoft.com/office/drawing/2014/main" id="{AA26C12B-6C4F-23F9-4F02-54A1B903DA29}"/>
              </a:ext>
            </a:extLst>
          </p:cNvPr>
          <p:cNvSpPr/>
          <p:nvPr/>
        </p:nvSpPr>
        <p:spPr>
          <a:xfrm>
            <a:off x="10113205" y="34378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3" name="Rectangle 42">
            <a:extLst>
              <a:ext uri="{FF2B5EF4-FFF2-40B4-BE49-F238E27FC236}">
                <a16:creationId xmlns:a16="http://schemas.microsoft.com/office/drawing/2014/main" id="{44E0B514-5C39-4A35-B99C-EE413E29A8E0}"/>
              </a:ext>
            </a:extLst>
          </p:cNvPr>
          <p:cNvSpPr/>
          <p:nvPr/>
        </p:nvSpPr>
        <p:spPr>
          <a:xfrm>
            <a:off x="10435141" y="212759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44" name="Rectangle 43">
            <a:extLst>
              <a:ext uri="{FF2B5EF4-FFF2-40B4-BE49-F238E27FC236}">
                <a16:creationId xmlns:a16="http://schemas.microsoft.com/office/drawing/2014/main" id="{B76AD7EE-7183-3880-A939-A3636FD38574}"/>
              </a:ext>
            </a:extLst>
          </p:cNvPr>
          <p:cNvSpPr/>
          <p:nvPr/>
        </p:nvSpPr>
        <p:spPr>
          <a:xfrm>
            <a:off x="10435141" y="2454594"/>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45" name="Rectangle 44">
            <a:extLst>
              <a:ext uri="{FF2B5EF4-FFF2-40B4-BE49-F238E27FC236}">
                <a16:creationId xmlns:a16="http://schemas.microsoft.com/office/drawing/2014/main" id="{016B6A9C-3073-85FB-3257-7D4C71F567F8}"/>
              </a:ext>
            </a:extLst>
          </p:cNvPr>
          <p:cNvSpPr/>
          <p:nvPr/>
        </p:nvSpPr>
        <p:spPr>
          <a:xfrm>
            <a:off x="10435141" y="2786499"/>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46" name="Rectangle 45">
            <a:extLst>
              <a:ext uri="{FF2B5EF4-FFF2-40B4-BE49-F238E27FC236}">
                <a16:creationId xmlns:a16="http://schemas.microsoft.com/office/drawing/2014/main" id="{80B41BA6-21F4-D17D-6B4F-442778AD2252}"/>
              </a:ext>
            </a:extLst>
          </p:cNvPr>
          <p:cNvSpPr/>
          <p:nvPr/>
        </p:nvSpPr>
        <p:spPr>
          <a:xfrm>
            <a:off x="10435141" y="31135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7" name="Rectangle 46">
            <a:extLst>
              <a:ext uri="{FF2B5EF4-FFF2-40B4-BE49-F238E27FC236}">
                <a16:creationId xmlns:a16="http://schemas.microsoft.com/office/drawing/2014/main" id="{9CCAA1C1-A739-7AAF-9BFC-883FA4D4508B}"/>
              </a:ext>
            </a:extLst>
          </p:cNvPr>
          <p:cNvSpPr/>
          <p:nvPr/>
        </p:nvSpPr>
        <p:spPr>
          <a:xfrm>
            <a:off x="1043673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grpSp>
        <p:nvGrpSpPr>
          <p:cNvPr id="83" name="Group 82">
            <a:extLst>
              <a:ext uri="{FF2B5EF4-FFF2-40B4-BE49-F238E27FC236}">
                <a16:creationId xmlns:a16="http://schemas.microsoft.com/office/drawing/2014/main" id="{DDAC023F-20A0-9FA9-1768-001AB855C116}"/>
              </a:ext>
            </a:extLst>
          </p:cNvPr>
          <p:cNvGrpSpPr/>
          <p:nvPr/>
        </p:nvGrpSpPr>
        <p:grpSpPr>
          <a:xfrm>
            <a:off x="8758745" y="1525211"/>
            <a:ext cx="2061655" cy="598149"/>
            <a:chOff x="8758745" y="1525211"/>
            <a:chExt cx="2061655" cy="598149"/>
          </a:xfrm>
        </p:grpSpPr>
        <p:sp>
          <p:nvSpPr>
            <p:cNvPr id="16" name="TextBox 15">
              <a:extLst>
                <a:ext uri="{FF2B5EF4-FFF2-40B4-BE49-F238E27FC236}">
                  <a16:creationId xmlns:a16="http://schemas.microsoft.com/office/drawing/2014/main" id="{2C61D152-A0C3-5640-E272-E0BDB2E9C82D}"/>
                </a:ext>
              </a:extLst>
            </p:cNvPr>
            <p:cNvSpPr txBox="1"/>
            <p:nvPr/>
          </p:nvSpPr>
          <p:spPr>
            <a:xfrm>
              <a:off x="9448036" y="1525211"/>
              <a:ext cx="662439" cy="356320"/>
            </a:xfrm>
            <a:prstGeom prst="rect">
              <a:avLst/>
            </a:prstGeom>
            <a:noFill/>
          </p:spPr>
          <p:txBody>
            <a:bodyPr wrap="none" rtlCol="0">
              <a:spAutoFit/>
            </a:bodyPr>
            <a:lstStyle/>
            <a:p>
              <a:r>
                <a:rPr lang="en-US" dirty="0"/>
                <a:t>Sites</a:t>
              </a:r>
            </a:p>
          </p:txBody>
        </p:sp>
        <p:sp>
          <p:nvSpPr>
            <p:cNvPr id="48" name="TextBox 47">
              <a:extLst>
                <a:ext uri="{FF2B5EF4-FFF2-40B4-BE49-F238E27FC236}">
                  <a16:creationId xmlns:a16="http://schemas.microsoft.com/office/drawing/2014/main" id="{A9DA0D2B-7F17-B2A3-CEF8-1F749A6D8E5A}"/>
                </a:ext>
              </a:extLst>
            </p:cNvPr>
            <p:cNvSpPr txBox="1"/>
            <p:nvPr/>
          </p:nvSpPr>
          <p:spPr>
            <a:xfrm>
              <a:off x="8758745" y="1783535"/>
              <a:ext cx="412806" cy="326626"/>
            </a:xfrm>
            <a:prstGeom prst="rect">
              <a:avLst/>
            </a:prstGeom>
            <a:noFill/>
          </p:spPr>
          <p:txBody>
            <a:bodyPr wrap="none" rtlCol="0">
              <a:spAutoFit/>
            </a:bodyPr>
            <a:lstStyle/>
            <a:p>
              <a:r>
                <a:rPr lang="en-US" sz="1600" dirty="0"/>
                <a:t>S1</a:t>
              </a:r>
            </a:p>
          </p:txBody>
        </p:sp>
        <p:sp>
          <p:nvSpPr>
            <p:cNvPr id="49" name="TextBox 48">
              <a:extLst>
                <a:ext uri="{FF2B5EF4-FFF2-40B4-BE49-F238E27FC236}">
                  <a16:creationId xmlns:a16="http://schemas.microsoft.com/office/drawing/2014/main" id="{4E19AA99-B630-EEFB-28F7-A7FC5A005532}"/>
                </a:ext>
              </a:extLst>
            </p:cNvPr>
            <p:cNvSpPr txBox="1"/>
            <p:nvPr/>
          </p:nvSpPr>
          <p:spPr>
            <a:xfrm>
              <a:off x="9089463" y="1783535"/>
              <a:ext cx="412806" cy="326626"/>
            </a:xfrm>
            <a:prstGeom prst="rect">
              <a:avLst/>
            </a:prstGeom>
            <a:noFill/>
          </p:spPr>
          <p:txBody>
            <a:bodyPr wrap="none" rtlCol="0">
              <a:spAutoFit/>
            </a:bodyPr>
            <a:lstStyle/>
            <a:p>
              <a:r>
                <a:rPr lang="en-US" sz="1600" dirty="0"/>
                <a:t>S2</a:t>
              </a:r>
            </a:p>
          </p:txBody>
        </p:sp>
        <p:sp>
          <p:nvSpPr>
            <p:cNvPr id="50" name="TextBox 49">
              <a:extLst>
                <a:ext uri="{FF2B5EF4-FFF2-40B4-BE49-F238E27FC236}">
                  <a16:creationId xmlns:a16="http://schemas.microsoft.com/office/drawing/2014/main" id="{0E3B98E8-0CD9-006C-BF01-FF140DCD7671}"/>
                </a:ext>
              </a:extLst>
            </p:cNvPr>
            <p:cNvSpPr txBox="1"/>
            <p:nvPr/>
          </p:nvSpPr>
          <p:spPr>
            <a:xfrm>
              <a:off x="9373737" y="1796734"/>
              <a:ext cx="412806" cy="326626"/>
            </a:xfrm>
            <a:prstGeom prst="rect">
              <a:avLst/>
            </a:prstGeom>
            <a:noFill/>
          </p:spPr>
          <p:txBody>
            <a:bodyPr wrap="none" rtlCol="0">
              <a:spAutoFit/>
            </a:bodyPr>
            <a:lstStyle/>
            <a:p>
              <a:r>
                <a:rPr lang="en-US" sz="1600" dirty="0"/>
                <a:t>S3</a:t>
              </a:r>
            </a:p>
          </p:txBody>
        </p:sp>
        <p:sp>
          <p:nvSpPr>
            <p:cNvPr id="51" name="TextBox 50">
              <a:extLst>
                <a:ext uri="{FF2B5EF4-FFF2-40B4-BE49-F238E27FC236}">
                  <a16:creationId xmlns:a16="http://schemas.microsoft.com/office/drawing/2014/main" id="{9589F716-A47F-1514-5A56-6EF6D4DC4786}"/>
                </a:ext>
              </a:extLst>
            </p:cNvPr>
            <p:cNvSpPr txBox="1"/>
            <p:nvPr/>
          </p:nvSpPr>
          <p:spPr>
            <a:xfrm>
              <a:off x="9727373" y="1783535"/>
              <a:ext cx="412806" cy="326626"/>
            </a:xfrm>
            <a:prstGeom prst="rect">
              <a:avLst/>
            </a:prstGeom>
            <a:noFill/>
          </p:spPr>
          <p:txBody>
            <a:bodyPr wrap="none" rtlCol="0">
              <a:spAutoFit/>
            </a:bodyPr>
            <a:lstStyle/>
            <a:p>
              <a:r>
                <a:rPr lang="en-US" sz="1600" dirty="0"/>
                <a:t>S4</a:t>
              </a:r>
            </a:p>
          </p:txBody>
        </p:sp>
        <p:sp>
          <p:nvSpPr>
            <p:cNvPr id="52" name="TextBox 51">
              <a:extLst>
                <a:ext uri="{FF2B5EF4-FFF2-40B4-BE49-F238E27FC236}">
                  <a16:creationId xmlns:a16="http://schemas.microsoft.com/office/drawing/2014/main" id="{DC2BA80E-4BD4-4AF1-6717-1EF81AAE9C50}"/>
                </a:ext>
              </a:extLst>
            </p:cNvPr>
            <p:cNvSpPr txBox="1"/>
            <p:nvPr/>
          </p:nvSpPr>
          <p:spPr>
            <a:xfrm>
              <a:off x="10061244" y="1783535"/>
              <a:ext cx="412806" cy="326626"/>
            </a:xfrm>
            <a:prstGeom prst="rect">
              <a:avLst/>
            </a:prstGeom>
            <a:noFill/>
          </p:spPr>
          <p:txBody>
            <a:bodyPr wrap="none" rtlCol="0">
              <a:spAutoFit/>
            </a:bodyPr>
            <a:lstStyle/>
            <a:p>
              <a:r>
                <a:rPr lang="en-US" sz="1600" dirty="0"/>
                <a:t>S5</a:t>
              </a:r>
            </a:p>
          </p:txBody>
        </p:sp>
        <p:sp>
          <p:nvSpPr>
            <p:cNvPr id="53" name="TextBox 52">
              <a:extLst>
                <a:ext uri="{FF2B5EF4-FFF2-40B4-BE49-F238E27FC236}">
                  <a16:creationId xmlns:a16="http://schemas.microsoft.com/office/drawing/2014/main" id="{EE464BE0-3333-406D-242C-BF348DAA451A}"/>
                </a:ext>
              </a:extLst>
            </p:cNvPr>
            <p:cNvSpPr txBox="1"/>
            <p:nvPr/>
          </p:nvSpPr>
          <p:spPr>
            <a:xfrm>
              <a:off x="10407594" y="1783535"/>
              <a:ext cx="412806" cy="326626"/>
            </a:xfrm>
            <a:prstGeom prst="rect">
              <a:avLst/>
            </a:prstGeom>
            <a:noFill/>
          </p:spPr>
          <p:txBody>
            <a:bodyPr wrap="none" rtlCol="0">
              <a:spAutoFit/>
            </a:bodyPr>
            <a:lstStyle/>
            <a:p>
              <a:r>
                <a:rPr lang="en-US" sz="1600" dirty="0"/>
                <a:t>S6</a:t>
              </a:r>
            </a:p>
          </p:txBody>
        </p:sp>
      </p:grpSp>
      <p:grpSp>
        <p:nvGrpSpPr>
          <p:cNvPr id="68" name="Group 67">
            <a:extLst>
              <a:ext uri="{FF2B5EF4-FFF2-40B4-BE49-F238E27FC236}">
                <a16:creationId xmlns:a16="http://schemas.microsoft.com/office/drawing/2014/main" id="{B87822A1-B313-9EE9-7DCC-CCB70CEBE2F5}"/>
              </a:ext>
            </a:extLst>
          </p:cNvPr>
          <p:cNvGrpSpPr/>
          <p:nvPr/>
        </p:nvGrpSpPr>
        <p:grpSpPr>
          <a:xfrm>
            <a:off x="7925156" y="4421697"/>
            <a:ext cx="2829375" cy="721482"/>
            <a:chOff x="8081693" y="3262337"/>
            <a:chExt cx="2829375" cy="721482"/>
          </a:xfrm>
        </p:grpSpPr>
        <p:sp>
          <p:nvSpPr>
            <p:cNvPr id="54" name="TextBox 53">
              <a:extLst>
                <a:ext uri="{FF2B5EF4-FFF2-40B4-BE49-F238E27FC236}">
                  <a16:creationId xmlns:a16="http://schemas.microsoft.com/office/drawing/2014/main" id="{0BC567ED-48AA-3B67-695F-F6B872F85DA6}"/>
                </a:ext>
              </a:extLst>
            </p:cNvPr>
            <p:cNvSpPr txBox="1"/>
            <p:nvPr/>
          </p:nvSpPr>
          <p:spPr>
            <a:xfrm>
              <a:off x="8176551" y="3288602"/>
              <a:ext cx="748988" cy="369332"/>
            </a:xfrm>
            <a:prstGeom prst="rect">
              <a:avLst/>
            </a:prstGeom>
            <a:noFill/>
          </p:spPr>
          <p:txBody>
            <a:bodyPr wrap="none" rtlCol="0">
              <a:spAutoFit/>
            </a:bodyPr>
            <a:lstStyle/>
            <a:p>
              <a:r>
                <a:rPr lang="cs-CZ" dirty="0"/>
                <a:t>Temp</a:t>
              </a:r>
              <a:endParaRPr lang="en-US" dirty="0"/>
            </a:p>
          </p:txBody>
        </p:sp>
        <p:sp>
          <p:nvSpPr>
            <p:cNvPr id="55" name="TextBox 54">
              <a:extLst>
                <a:ext uri="{FF2B5EF4-FFF2-40B4-BE49-F238E27FC236}">
                  <a16:creationId xmlns:a16="http://schemas.microsoft.com/office/drawing/2014/main" id="{322F8D62-447F-AC83-EAC5-36B2DDCA31DC}"/>
                </a:ext>
              </a:extLst>
            </p:cNvPr>
            <p:cNvSpPr txBox="1"/>
            <p:nvPr/>
          </p:nvSpPr>
          <p:spPr>
            <a:xfrm>
              <a:off x="8081693" y="3614487"/>
              <a:ext cx="851515" cy="369332"/>
            </a:xfrm>
            <a:prstGeom prst="rect">
              <a:avLst/>
            </a:prstGeom>
            <a:noFill/>
          </p:spPr>
          <p:txBody>
            <a:bodyPr wrap="none" rtlCol="0">
              <a:spAutoFit/>
            </a:bodyPr>
            <a:lstStyle/>
            <a:p>
              <a:r>
                <a:rPr lang="cs-CZ" dirty="0" err="1"/>
                <a:t>Humid</a:t>
              </a:r>
              <a:endParaRPr lang="en-US" dirty="0"/>
            </a:p>
          </p:txBody>
        </p:sp>
        <p:sp>
          <p:nvSpPr>
            <p:cNvPr id="56" name="Rectangle 55">
              <a:extLst>
                <a:ext uri="{FF2B5EF4-FFF2-40B4-BE49-F238E27FC236}">
                  <a16:creationId xmlns:a16="http://schemas.microsoft.com/office/drawing/2014/main" id="{C4EC43DB-95E8-23C8-86EC-DE0551D75C5E}"/>
                </a:ext>
              </a:extLst>
            </p:cNvPr>
            <p:cNvSpPr/>
            <p:nvPr/>
          </p:nvSpPr>
          <p:spPr>
            <a:xfrm>
              <a:off x="8972403"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57" name="Rectangle 56">
              <a:extLst>
                <a:ext uri="{FF2B5EF4-FFF2-40B4-BE49-F238E27FC236}">
                  <a16:creationId xmlns:a16="http://schemas.microsoft.com/office/drawing/2014/main" id="{19959925-737B-4FF1-D5C0-BECD5AB9F489}"/>
                </a:ext>
              </a:extLst>
            </p:cNvPr>
            <p:cNvSpPr/>
            <p:nvPr/>
          </p:nvSpPr>
          <p:spPr>
            <a:xfrm>
              <a:off x="9294338"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58" name="Rectangle 57">
              <a:extLst>
                <a:ext uri="{FF2B5EF4-FFF2-40B4-BE49-F238E27FC236}">
                  <a16:creationId xmlns:a16="http://schemas.microsoft.com/office/drawing/2014/main" id="{83A85490-ADEF-C0F1-8934-9368C24EB03C}"/>
                </a:ext>
              </a:extLst>
            </p:cNvPr>
            <p:cNvSpPr/>
            <p:nvPr/>
          </p:nvSpPr>
          <p:spPr>
            <a:xfrm>
              <a:off x="897240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59" name="Rectangle 58">
              <a:extLst>
                <a:ext uri="{FF2B5EF4-FFF2-40B4-BE49-F238E27FC236}">
                  <a16:creationId xmlns:a16="http://schemas.microsoft.com/office/drawing/2014/main" id="{AF0EE29E-C4BB-2206-C4A1-EFAF3B608F9E}"/>
                </a:ext>
              </a:extLst>
            </p:cNvPr>
            <p:cNvSpPr/>
            <p:nvPr/>
          </p:nvSpPr>
          <p:spPr>
            <a:xfrm>
              <a:off x="9294338"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0" name="Rectangle 59">
              <a:extLst>
                <a:ext uri="{FF2B5EF4-FFF2-40B4-BE49-F238E27FC236}">
                  <a16:creationId xmlns:a16="http://schemas.microsoft.com/office/drawing/2014/main" id="{4A818F06-919F-0184-9554-A068BC969A66}"/>
                </a:ext>
              </a:extLst>
            </p:cNvPr>
            <p:cNvSpPr/>
            <p:nvPr/>
          </p:nvSpPr>
          <p:spPr>
            <a:xfrm>
              <a:off x="9619606"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61" name="Rectangle 60">
              <a:extLst>
                <a:ext uri="{FF2B5EF4-FFF2-40B4-BE49-F238E27FC236}">
                  <a16:creationId xmlns:a16="http://schemas.microsoft.com/office/drawing/2014/main" id="{C1ADC883-696B-22AD-00E8-4C01FC007B5A}"/>
                </a:ext>
              </a:extLst>
            </p:cNvPr>
            <p:cNvSpPr/>
            <p:nvPr/>
          </p:nvSpPr>
          <p:spPr>
            <a:xfrm>
              <a:off x="9941541"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2" name="Rectangle 61">
              <a:extLst>
                <a:ext uri="{FF2B5EF4-FFF2-40B4-BE49-F238E27FC236}">
                  <a16:creationId xmlns:a16="http://schemas.microsoft.com/office/drawing/2014/main" id="{85F9D0F2-573A-DB8A-D635-3656D524130B}"/>
                </a:ext>
              </a:extLst>
            </p:cNvPr>
            <p:cNvSpPr/>
            <p:nvPr/>
          </p:nvSpPr>
          <p:spPr>
            <a:xfrm>
              <a:off x="9619606"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3" name="Rectangle 62">
              <a:extLst>
                <a:ext uri="{FF2B5EF4-FFF2-40B4-BE49-F238E27FC236}">
                  <a16:creationId xmlns:a16="http://schemas.microsoft.com/office/drawing/2014/main" id="{A5A70C2C-EC62-EF91-E3E7-CD414A2AA1DF}"/>
                </a:ext>
              </a:extLst>
            </p:cNvPr>
            <p:cNvSpPr/>
            <p:nvPr/>
          </p:nvSpPr>
          <p:spPr>
            <a:xfrm>
              <a:off x="9941541"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4" name="Rectangle 63">
              <a:extLst>
                <a:ext uri="{FF2B5EF4-FFF2-40B4-BE49-F238E27FC236}">
                  <a16:creationId xmlns:a16="http://schemas.microsoft.com/office/drawing/2014/main" id="{B7A81DF2-49DF-6974-F209-8BC3CC04ABDC}"/>
                </a:ext>
              </a:extLst>
            </p:cNvPr>
            <p:cNvSpPr/>
            <p:nvPr/>
          </p:nvSpPr>
          <p:spPr>
            <a:xfrm>
              <a:off x="10265605" y="32623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5" name="Rectangle 64">
              <a:extLst>
                <a:ext uri="{FF2B5EF4-FFF2-40B4-BE49-F238E27FC236}">
                  <a16:creationId xmlns:a16="http://schemas.microsoft.com/office/drawing/2014/main" id="{968ED4D0-52E5-E22A-3C56-D571C8E04722}"/>
                </a:ext>
              </a:extLst>
            </p:cNvPr>
            <p:cNvSpPr/>
            <p:nvPr/>
          </p:nvSpPr>
          <p:spPr>
            <a:xfrm>
              <a:off x="10265605" y="35902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6" name="Rectangle 65">
              <a:extLst>
                <a:ext uri="{FF2B5EF4-FFF2-40B4-BE49-F238E27FC236}">
                  <a16:creationId xmlns:a16="http://schemas.microsoft.com/office/drawing/2014/main" id="{CA08DC6D-FA74-9077-91CF-09F77DCA3BEE}"/>
                </a:ext>
              </a:extLst>
            </p:cNvPr>
            <p:cNvSpPr/>
            <p:nvPr/>
          </p:nvSpPr>
          <p:spPr>
            <a:xfrm>
              <a:off x="10587541" y="32659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7" name="Rectangle 66">
              <a:extLst>
                <a:ext uri="{FF2B5EF4-FFF2-40B4-BE49-F238E27FC236}">
                  <a16:creationId xmlns:a16="http://schemas.microsoft.com/office/drawing/2014/main" id="{18067D57-5784-C9BE-DB27-8AE5FED7A787}"/>
                </a:ext>
              </a:extLst>
            </p:cNvPr>
            <p:cNvSpPr/>
            <p:nvPr/>
          </p:nvSpPr>
          <p:spPr>
            <a:xfrm>
              <a:off x="1058913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grpSp>
      <p:grpSp>
        <p:nvGrpSpPr>
          <p:cNvPr id="84" name="Group 83">
            <a:extLst>
              <a:ext uri="{FF2B5EF4-FFF2-40B4-BE49-F238E27FC236}">
                <a16:creationId xmlns:a16="http://schemas.microsoft.com/office/drawing/2014/main" id="{1071E131-B0FD-8D8A-F11A-BDE46081F5E0}"/>
              </a:ext>
            </a:extLst>
          </p:cNvPr>
          <p:cNvGrpSpPr/>
          <p:nvPr/>
        </p:nvGrpSpPr>
        <p:grpSpPr>
          <a:xfrm>
            <a:off x="8711476" y="3836747"/>
            <a:ext cx="2083583" cy="610077"/>
            <a:chOff x="8758745" y="1525211"/>
            <a:chExt cx="2083583" cy="610077"/>
          </a:xfrm>
        </p:grpSpPr>
        <p:sp>
          <p:nvSpPr>
            <p:cNvPr id="85" name="TextBox 84">
              <a:extLst>
                <a:ext uri="{FF2B5EF4-FFF2-40B4-BE49-F238E27FC236}">
                  <a16:creationId xmlns:a16="http://schemas.microsoft.com/office/drawing/2014/main" id="{7A862113-571A-6B76-6C62-E6535FC88F6C}"/>
                </a:ext>
              </a:extLst>
            </p:cNvPr>
            <p:cNvSpPr txBox="1"/>
            <p:nvPr/>
          </p:nvSpPr>
          <p:spPr>
            <a:xfrm>
              <a:off x="9448036" y="1525211"/>
              <a:ext cx="697627" cy="369332"/>
            </a:xfrm>
            <a:prstGeom prst="rect">
              <a:avLst/>
            </a:prstGeom>
            <a:noFill/>
          </p:spPr>
          <p:txBody>
            <a:bodyPr wrap="none" rtlCol="0">
              <a:spAutoFit/>
            </a:bodyPr>
            <a:lstStyle/>
            <a:p>
              <a:r>
                <a:rPr lang="en-US" dirty="0"/>
                <a:t>Sites</a:t>
              </a:r>
            </a:p>
          </p:txBody>
        </p:sp>
        <p:sp>
          <p:nvSpPr>
            <p:cNvPr id="86" name="TextBox 85">
              <a:extLst>
                <a:ext uri="{FF2B5EF4-FFF2-40B4-BE49-F238E27FC236}">
                  <a16:creationId xmlns:a16="http://schemas.microsoft.com/office/drawing/2014/main" id="{CB5C24DC-1C52-93A0-FA96-7C9351FBF5CE}"/>
                </a:ext>
              </a:extLst>
            </p:cNvPr>
            <p:cNvSpPr txBox="1"/>
            <p:nvPr/>
          </p:nvSpPr>
          <p:spPr>
            <a:xfrm>
              <a:off x="8758745" y="1783535"/>
              <a:ext cx="434734" cy="338554"/>
            </a:xfrm>
            <a:prstGeom prst="rect">
              <a:avLst/>
            </a:prstGeom>
            <a:noFill/>
          </p:spPr>
          <p:txBody>
            <a:bodyPr wrap="none" rtlCol="0">
              <a:spAutoFit/>
            </a:bodyPr>
            <a:lstStyle/>
            <a:p>
              <a:r>
                <a:rPr lang="en-US" sz="1600" dirty="0"/>
                <a:t>S1</a:t>
              </a:r>
            </a:p>
          </p:txBody>
        </p:sp>
        <p:sp>
          <p:nvSpPr>
            <p:cNvPr id="87" name="TextBox 86">
              <a:extLst>
                <a:ext uri="{FF2B5EF4-FFF2-40B4-BE49-F238E27FC236}">
                  <a16:creationId xmlns:a16="http://schemas.microsoft.com/office/drawing/2014/main" id="{44114029-A8ED-DC17-EDBC-DE94B39961E3}"/>
                </a:ext>
              </a:extLst>
            </p:cNvPr>
            <p:cNvSpPr txBox="1"/>
            <p:nvPr/>
          </p:nvSpPr>
          <p:spPr>
            <a:xfrm>
              <a:off x="9089463" y="1783535"/>
              <a:ext cx="434734" cy="338554"/>
            </a:xfrm>
            <a:prstGeom prst="rect">
              <a:avLst/>
            </a:prstGeom>
            <a:noFill/>
          </p:spPr>
          <p:txBody>
            <a:bodyPr wrap="none" rtlCol="0">
              <a:spAutoFit/>
            </a:bodyPr>
            <a:lstStyle/>
            <a:p>
              <a:r>
                <a:rPr lang="en-US" sz="1600" dirty="0"/>
                <a:t>S2</a:t>
              </a:r>
            </a:p>
          </p:txBody>
        </p:sp>
        <p:sp>
          <p:nvSpPr>
            <p:cNvPr id="88" name="TextBox 87">
              <a:extLst>
                <a:ext uri="{FF2B5EF4-FFF2-40B4-BE49-F238E27FC236}">
                  <a16:creationId xmlns:a16="http://schemas.microsoft.com/office/drawing/2014/main" id="{5C04935E-2D94-430F-B965-489908542720}"/>
                </a:ext>
              </a:extLst>
            </p:cNvPr>
            <p:cNvSpPr txBox="1"/>
            <p:nvPr/>
          </p:nvSpPr>
          <p:spPr>
            <a:xfrm>
              <a:off x="9373737" y="1796734"/>
              <a:ext cx="434734" cy="338554"/>
            </a:xfrm>
            <a:prstGeom prst="rect">
              <a:avLst/>
            </a:prstGeom>
            <a:noFill/>
          </p:spPr>
          <p:txBody>
            <a:bodyPr wrap="none" rtlCol="0">
              <a:spAutoFit/>
            </a:bodyPr>
            <a:lstStyle/>
            <a:p>
              <a:r>
                <a:rPr lang="en-US" sz="1600" dirty="0"/>
                <a:t>S3</a:t>
              </a:r>
            </a:p>
          </p:txBody>
        </p:sp>
        <p:sp>
          <p:nvSpPr>
            <p:cNvPr id="89" name="TextBox 88">
              <a:extLst>
                <a:ext uri="{FF2B5EF4-FFF2-40B4-BE49-F238E27FC236}">
                  <a16:creationId xmlns:a16="http://schemas.microsoft.com/office/drawing/2014/main" id="{BCADBB38-B730-61F1-B9E5-19860A4D2932}"/>
                </a:ext>
              </a:extLst>
            </p:cNvPr>
            <p:cNvSpPr txBox="1"/>
            <p:nvPr/>
          </p:nvSpPr>
          <p:spPr>
            <a:xfrm>
              <a:off x="9727373" y="1783535"/>
              <a:ext cx="434734" cy="338554"/>
            </a:xfrm>
            <a:prstGeom prst="rect">
              <a:avLst/>
            </a:prstGeom>
            <a:noFill/>
          </p:spPr>
          <p:txBody>
            <a:bodyPr wrap="none" rtlCol="0">
              <a:spAutoFit/>
            </a:bodyPr>
            <a:lstStyle/>
            <a:p>
              <a:r>
                <a:rPr lang="en-US" sz="1600" dirty="0"/>
                <a:t>S4</a:t>
              </a:r>
            </a:p>
          </p:txBody>
        </p:sp>
        <p:sp>
          <p:nvSpPr>
            <p:cNvPr id="90" name="TextBox 89">
              <a:extLst>
                <a:ext uri="{FF2B5EF4-FFF2-40B4-BE49-F238E27FC236}">
                  <a16:creationId xmlns:a16="http://schemas.microsoft.com/office/drawing/2014/main" id="{E128CA69-579E-B6F1-71C5-83B5C7F7FC61}"/>
                </a:ext>
              </a:extLst>
            </p:cNvPr>
            <p:cNvSpPr txBox="1"/>
            <p:nvPr/>
          </p:nvSpPr>
          <p:spPr>
            <a:xfrm>
              <a:off x="10061244" y="1783535"/>
              <a:ext cx="434734" cy="338554"/>
            </a:xfrm>
            <a:prstGeom prst="rect">
              <a:avLst/>
            </a:prstGeom>
            <a:noFill/>
          </p:spPr>
          <p:txBody>
            <a:bodyPr wrap="none" rtlCol="0">
              <a:spAutoFit/>
            </a:bodyPr>
            <a:lstStyle/>
            <a:p>
              <a:r>
                <a:rPr lang="en-US" sz="1600" dirty="0"/>
                <a:t>S5</a:t>
              </a:r>
            </a:p>
          </p:txBody>
        </p:sp>
        <p:sp>
          <p:nvSpPr>
            <p:cNvPr id="91" name="TextBox 90">
              <a:extLst>
                <a:ext uri="{FF2B5EF4-FFF2-40B4-BE49-F238E27FC236}">
                  <a16:creationId xmlns:a16="http://schemas.microsoft.com/office/drawing/2014/main" id="{DAF406A0-1F9B-9580-D0A9-71D63E63A1B6}"/>
                </a:ext>
              </a:extLst>
            </p:cNvPr>
            <p:cNvSpPr txBox="1"/>
            <p:nvPr/>
          </p:nvSpPr>
          <p:spPr>
            <a:xfrm>
              <a:off x="10407594" y="1783535"/>
              <a:ext cx="434734" cy="338554"/>
            </a:xfrm>
            <a:prstGeom prst="rect">
              <a:avLst/>
            </a:prstGeom>
            <a:noFill/>
          </p:spPr>
          <p:txBody>
            <a:bodyPr wrap="none" rtlCol="0">
              <a:spAutoFit/>
            </a:bodyPr>
            <a:lstStyle/>
            <a:p>
              <a:r>
                <a:rPr lang="en-US" sz="1600" dirty="0"/>
                <a:t>S6</a:t>
              </a:r>
            </a:p>
          </p:txBody>
        </p:sp>
      </p:grpSp>
    </p:spTree>
    <p:extLst>
      <p:ext uri="{BB962C8B-B14F-4D97-AF65-F5344CB8AC3E}">
        <p14:creationId xmlns:p14="http://schemas.microsoft.com/office/powerpoint/2010/main" val="4199092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Canonical correspondence analysis (CCA) – when species have envi</a:t>
            </a:r>
            <a:r>
              <a:rPr lang="en-US" dirty="0"/>
              <a:t>ronmental optima</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A8232945-9B03-2FE0-C789-4C9E0F4DD2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4633" y="1039914"/>
            <a:ext cx="5783387" cy="4433410"/>
          </a:xfrm>
          <a:prstGeom prst="rect">
            <a:avLst/>
          </a:prstGeom>
        </p:spPr>
      </p:pic>
      <p:sp>
        <p:nvSpPr>
          <p:cNvPr id="10" name="TextBox 9">
            <a:extLst>
              <a:ext uri="{FF2B5EF4-FFF2-40B4-BE49-F238E27FC236}">
                <a16:creationId xmlns:a16="http://schemas.microsoft.com/office/drawing/2014/main" id="{96203B3E-A4CC-0C71-455E-285C310B6D2E}"/>
              </a:ext>
            </a:extLst>
          </p:cNvPr>
          <p:cNvSpPr txBox="1"/>
          <p:nvPr/>
        </p:nvSpPr>
        <p:spPr>
          <a:xfrm>
            <a:off x="8761182" y="1058393"/>
            <a:ext cx="2044149" cy="369332"/>
          </a:xfrm>
          <a:prstGeom prst="rect">
            <a:avLst/>
          </a:prstGeom>
          <a:noFill/>
        </p:spPr>
        <p:txBody>
          <a:bodyPr wrap="none" rtlCol="0">
            <a:spAutoFit/>
          </a:bodyPr>
          <a:lstStyle/>
          <a:p>
            <a:r>
              <a:rPr lang="en-US" dirty="0"/>
              <a:t>Community Matrix</a:t>
            </a:r>
          </a:p>
        </p:txBody>
      </p:sp>
      <p:sp>
        <p:nvSpPr>
          <p:cNvPr id="11" name="TextBox 10">
            <a:extLst>
              <a:ext uri="{FF2B5EF4-FFF2-40B4-BE49-F238E27FC236}">
                <a16:creationId xmlns:a16="http://schemas.microsoft.com/office/drawing/2014/main" id="{1A5BA0CB-CB61-3C44-7017-44E35FCBD39E}"/>
              </a:ext>
            </a:extLst>
          </p:cNvPr>
          <p:cNvSpPr txBox="1"/>
          <p:nvPr/>
        </p:nvSpPr>
        <p:spPr>
          <a:xfrm>
            <a:off x="8239477" y="2120840"/>
            <a:ext cx="577199" cy="356320"/>
          </a:xfrm>
          <a:prstGeom prst="rect">
            <a:avLst/>
          </a:prstGeom>
          <a:noFill/>
        </p:spPr>
        <p:txBody>
          <a:bodyPr wrap="none" rtlCol="0">
            <a:spAutoFit/>
          </a:bodyPr>
          <a:lstStyle/>
          <a:p>
            <a:r>
              <a:rPr lang="en-US" b="1" dirty="0">
                <a:solidFill>
                  <a:srgbClr val="0F6237"/>
                </a:solidFill>
              </a:rPr>
              <a:t>Sp1</a:t>
            </a:r>
          </a:p>
        </p:txBody>
      </p:sp>
      <p:sp>
        <p:nvSpPr>
          <p:cNvPr id="12" name="TextBox 11">
            <a:extLst>
              <a:ext uri="{FF2B5EF4-FFF2-40B4-BE49-F238E27FC236}">
                <a16:creationId xmlns:a16="http://schemas.microsoft.com/office/drawing/2014/main" id="{12BC2EA1-75F3-A841-4041-29095A8988E4}"/>
              </a:ext>
            </a:extLst>
          </p:cNvPr>
          <p:cNvSpPr txBox="1"/>
          <p:nvPr/>
        </p:nvSpPr>
        <p:spPr>
          <a:xfrm>
            <a:off x="8238638" y="2451594"/>
            <a:ext cx="577199" cy="356320"/>
          </a:xfrm>
          <a:prstGeom prst="rect">
            <a:avLst/>
          </a:prstGeom>
          <a:noFill/>
        </p:spPr>
        <p:txBody>
          <a:bodyPr wrap="none" rtlCol="0">
            <a:spAutoFit/>
          </a:bodyPr>
          <a:lstStyle/>
          <a:p>
            <a:r>
              <a:rPr lang="en-US" b="1" dirty="0">
                <a:solidFill>
                  <a:srgbClr val="0E7C57"/>
                </a:solidFill>
              </a:rPr>
              <a:t>Sp2</a:t>
            </a:r>
          </a:p>
        </p:txBody>
      </p:sp>
      <p:sp>
        <p:nvSpPr>
          <p:cNvPr id="13" name="TextBox 12">
            <a:extLst>
              <a:ext uri="{FF2B5EF4-FFF2-40B4-BE49-F238E27FC236}">
                <a16:creationId xmlns:a16="http://schemas.microsoft.com/office/drawing/2014/main" id="{9FF4235E-CE82-D108-8CCF-41844787A166}"/>
              </a:ext>
            </a:extLst>
          </p:cNvPr>
          <p:cNvSpPr txBox="1"/>
          <p:nvPr/>
        </p:nvSpPr>
        <p:spPr>
          <a:xfrm>
            <a:off x="8236206" y="2799810"/>
            <a:ext cx="577199" cy="356320"/>
          </a:xfrm>
          <a:prstGeom prst="rect">
            <a:avLst/>
          </a:prstGeom>
          <a:noFill/>
        </p:spPr>
        <p:txBody>
          <a:bodyPr wrap="none" rtlCol="0">
            <a:spAutoFit/>
          </a:bodyPr>
          <a:lstStyle/>
          <a:p>
            <a:r>
              <a:rPr lang="en-US" b="1" dirty="0">
                <a:solidFill>
                  <a:srgbClr val="4EBB6E"/>
                </a:solidFill>
              </a:rPr>
              <a:t>Sp3</a:t>
            </a:r>
          </a:p>
        </p:txBody>
      </p:sp>
      <p:sp>
        <p:nvSpPr>
          <p:cNvPr id="14" name="TextBox 13">
            <a:extLst>
              <a:ext uri="{FF2B5EF4-FFF2-40B4-BE49-F238E27FC236}">
                <a16:creationId xmlns:a16="http://schemas.microsoft.com/office/drawing/2014/main" id="{977B6EE9-9B67-99B9-9CA3-E35AE7A2AAE2}"/>
              </a:ext>
            </a:extLst>
          </p:cNvPr>
          <p:cNvSpPr txBox="1"/>
          <p:nvPr/>
        </p:nvSpPr>
        <p:spPr>
          <a:xfrm>
            <a:off x="8240051" y="3136202"/>
            <a:ext cx="577199" cy="356320"/>
          </a:xfrm>
          <a:prstGeom prst="rect">
            <a:avLst/>
          </a:prstGeom>
          <a:noFill/>
        </p:spPr>
        <p:txBody>
          <a:bodyPr wrap="none" rtlCol="0">
            <a:spAutoFit/>
          </a:bodyPr>
          <a:lstStyle/>
          <a:p>
            <a:r>
              <a:rPr lang="en-US" b="1" dirty="0">
                <a:solidFill>
                  <a:srgbClr val="9E9F6B"/>
                </a:solidFill>
              </a:rPr>
              <a:t>Sp4</a:t>
            </a:r>
          </a:p>
        </p:txBody>
      </p:sp>
      <p:sp>
        <p:nvSpPr>
          <p:cNvPr id="15" name="TextBox 14">
            <a:extLst>
              <a:ext uri="{FF2B5EF4-FFF2-40B4-BE49-F238E27FC236}">
                <a16:creationId xmlns:a16="http://schemas.microsoft.com/office/drawing/2014/main" id="{EBC30D62-3626-7CD1-A8EC-D07DF411317B}"/>
              </a:ext>
            </a:extLst>
          </p:cNvPr>
          <p:cNvSpPr txBox="1"/>
          <p:nvPr/>
        </p:nvSpPr>
        <p:spPr>
          <a:xfrm>
            <a:off x="8221393" y="3462087"/>
            <a:ext cx="577199" cy="356320"/>
          </a:xfrm>
          <a:prstGeom prst="rect">
            <a:avLst/>
          </a:prstGeom>
          <a:noFill/>
        </p:spPr>
        <p:txBody>
          <a:bodyPr wrap="none" rtlCol="0">
            <a:spAutoFit/>
          </a:bodyPr>
          <a:lstStyle/>
          <a:p>
            <a:r>
              <a:rPr lang="en-US" b="1" dirty="0">
                <a:solidFill>
                  <a:srgbClr val="149AA2"/>
                </a:solidFill>
              </a:rPr>
              <a:t>Sp5</a:t>
            </a:r>
          </a:p>
        </p:txBody>
      </p:sp>
      <p:sp>
        <p:nvSpPr>
          <p:cNvPr id="16" name="TextBox 15">
            <a:extLst>
              <a:ext uri="{FF2B5EF4-FFF2-40B4-BE49-F238E27FC236}">
                <a16:creationId xmlns:a16="http://schemas.microsoft.com/office/drawing/2014/main" id="{0FD5D07A-3535-51D8-698A-623B3B6D3915}"/>
              </a:ext>
            </a:extLst>
          </p:cNvPr>
          <p:cNvSpPr txBox="1"/>
          <p:nvPr/>
        </p:nvSpPr>
        <p:spPr>
          <a:xfrm rot="16200000">
            <a:off x="7665206" y="2767910"/>
            <a:ext cx="969982" cy="350703"/>
          </a:xfrm>
          <a:prstGeom prst="rect">
            <a:avLst/>
          </a:prstGeom>
          <a:noFill/>
        </p:spPr>
        <p:txBody>
          <a:bodyPr wrap="none" rtlCol="0">
            <a:spAutoFit/>
          </a:bodyPr>
          <a:lstStyle/>
          <a:p>
            <a:r>
              <a:rPr lang="en-US" dirty="0"/>
              <a:t>Species</a:t>
            </a:r>
          </a:p>
        </p:txBody>
      </p:sp>
      <p:sp>
        <p:nvSpPr>
          <p:cNvPr id="17" name="Rectangle 16">
            <a:extLst>
              <a:ext uri="{FF2B5EF4-FFF2-40B4-BE49-F238E27FC236}">
                <a16:creationId xmlns:a16="http://schemas.microsoft.com/office/drawing/2014/main" id="{21A00FFB-2829-E570-674B-E493315F99EE}"/>
              </a:ext>
            </a:extLst>
          </p:cNvPr>
          <p:cNvSpPr/>
          <p:nvPr/>
        </p:nvSpPr>
        <p:spPr>
          <a:xfrm>
            <a:off x="8819402"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8" name="Rectangle 17">
            <a:extLst>
              <a:ext uri="{FF2B5EF4-FFF2-40B4-BE49-F238E27FC236}">
                <a16:creationId xmlns:a16="http://schemas.microsoft.com/office/drawing/2014/main" id="{B88336C1-43DD-7093-D751-F5A04999DD3A}"/>
              </a:ext>
            </a:extLst>
          </p:cNvPr>
          <p:cNvSpPr/>
          <p:nvPr/>
        </p:nvSpPr>
        <p:spPr>
          <a:xfrm>
            <a:off x="9141337"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9" name="Rectangle 18">
            <a:extLst>
              <a:ext uri="{FF2B5EF4-FFF2-40B4-BE49-F238E27FC236}">
                <a16:creationId xmlns:a16="http://schemas.microsoft.com/office/drawing/2014/main" id="{3FB48C50-7D43-31A1-9EF8-3F5E13AD2209}"/>
              </a:ext>
            </a:extLst>
          </p:cNvPr>
          <p:cNvSpPr/>
          <p:nvPr/>
        </p:nvSpPr>
        <p:spPr>
          <a:xfrm>
            <a:off x="8819402"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20" name="Rectangle 19">
            <a:extLst>
              <a:ext uri="{FF2B5EF4-FFF2-40B4-BE49-F238E27FC236}">
                <a16:creationId xmlns:a16="http://schemas.microsoft.com/office/drawing/2014/main" id="{6D18E02E-0F9C-81A0-CBD2-EB9915496C2E}"/>
              </a:ext>
            </a:extLst>
          </p:cNvPr>
          <p:cNvSpPr/>
          <p:nvPr/>
        </p:nvSpPr>
        <p:spPr>
          <a:xfrm>
            <a:off x="9141337"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1" name="Rectangle 20">
            <a:extLst>
              <a:ext uri="{FF2B5EF4-FFF2-40B4-BE49-F238E27FC236}">
                <a16:creationId xmlns:a16="http://schemas.microsoft.com/office/drawing/2014/main" id="{3D8D31DA-0999-829E-1522-9E8DC0EE684B}"/>
              </a:ext>
            </a:extLst>
          </p:cNvPr>
          <p:cNvSpPr/>
          <p:nvPr/>
        </p:nvSpPr>
        <p:spPr>
          <a:xfrm>
            <a:off x="9466604"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2" name="Rectangle 21">
            <a:extLst>
              <a:ext uri="{FF2B5EF4-FFF2-40B4-BE49-F238E27FC236}">
                <a16:creationId xmlns:a16="http://schemas.microsoft.com/office/drawing/2014/main" id="{D4994FEC-2CB3-9495-DC5B-E13AE3F0DFCA}"/>
              </a:ext>
            </a:extLst>
          </p:cNvPr>
          <p:cNvSpPr/>
          <p:nvPr/>
        </p:nvSpPr>
        <p:spPr>
          <a:xfrm>
            <a:off x="9788539"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3" name="Rectangle 22">
            <a:extLst>
              <a:ext uri="{FF2B5EF4-FFF2-40B4-BE49-F238E27FC236}">
                <a16:creationId xmlns:a16="http://schemas.microsoft.com/office/drawing/2014/main" id="{67615E99-D52F-E1AC-3D17-57DCF777229F}"/>
              </a:ext>
            </a:extLst>
          </p:cNvPr>
          <p:cNvSpPr/>
          <p:nvPr/>
        </p:nvSpPr>
        <p:spPr>
          <a:xfrm>
            <a:off x="9466604"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4" name="Rectangle 23">
            <a:extLst>
              <a:ext uri="{FF2B5EF4-FFF2-40B4-BE49-F238E27FC236}">
                <a16:creationId xmlns:a16="http://schemas.microsoft.com/office/drawing/2014/main" id="{47D7AB2B-1736-8F5B-DAC9-1DEC893466AD}"/>
              </a:ext>
            </a:extLst>
          </p:cNvPr>
          <p:cNvSpPr/>
          <p:nvPr/>
        </p:nvSpPr>
        <p:spPr>
          <a:xfrm>
            <a:off x="9788539"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5" name="Rectangle 24">
            <a:extLst>
              <a:ext uri="{FF2B5EF4-FFF2-40B4-BE49-F238E27FC236}">
                <a16:creationId xmlns:a16="http://schemas.microsoft.com/office/drawing/2014/main" id="{CB4A2C22-1157-1AA0-78B9-42DD8ED311B5}"/>
              </a:ext>
            </a:extLst>
          </p:cNvPr>
          <p:cNvSpPr/>
          <p:nvPr/>
        </p:nvSpPr>
        <p:spPr>
          <a:xfrm>
            <a:off x="10112603" y="212696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6" name="Rectangle 25">
            <a:extLst>
              <a:ext uri="{FF2B5EF4-FFF2-40B4-BE49-F238E27FC236}">
                <a16:creationId xmlns:a16="http://schemas.microsoft.com/office/drawing/2014/main" id="{7A9C581A-06CD-DC3D-E410-2262A1471AFF}"/>
              </a:ext>
            </a:extLst>
          </p:cNvPr>
          <p:cNvSpPr/>
          <p:nvPr/>
        </p:nvSpPr>
        <p:spPr>
          <a:xfrm>
            <a:off x="10112603" y="245491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7" name="Rectangle 26">
            <a:extLst>
              <a:ext uri="{FF2B5EF4-FFF2-40B4-BE49-F238E27FC236}">
                <a16:creationId xmlns:a16="http://schemas.microsoft.com/office/drawing/2014/main" id="{25A4442E-C472-3C33-1451-97D385971172}"/>
              </a:ext>
            </a:extLst>
          </p:cNvPr>
          <p:cNvSpPr/>
          <p:nvPr/>
        </p:nvSpPr>
        <p:spPr>
          <a:xfrm>
            <a:off x="8820003"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28" name="Rectangle 27">
            <a:extLst>
              <a:ext uri="{FF2B5EF4-FFF2-40B4-BE49-F238E27FC236}">
                <a16:creationId xmlns:a16="http://schemas.microsoft.com/office/drawing/2014/main" id="{7A779A82-789B-79BB-97E3-65CBA4163F82}"/>
              </a:ext>
            </a:extLst>
          </p:cNvPr>
          <p:cNvSpPr/>
          <p:nvPr/>
        </p:nvSpPr>
        <p:spPr>
          <a:xfrm>
            <a:off x="9141938"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29" name="Rectangle 28">
            <a:extLst>
              <a:ext uri="{FF2B5EF4-FFF2-40B4-BE49-F238E27FC236}">
                <a16:creationId xmlns:a16="http://schemas.microsoft.com/office/drawing/2014/main" id="{2C87F760-389C-2B05-00B5-0E82B54291F9}"/>
              </a:ext>
            </a:extLst>
          </p:cNvPr>
          <p:cNvSpPr/>
          <p:nvPr/>
        </p:nvSpPr>
        <p:spPr>
          <a:xfrm>
            <a:off x="8820003"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30" name="Rectangle 29">
            <a:extLst>
              <a:ext uri="{FF2B5EF4-FFF2-40B4-BE49-F238E27FC236}">
                <a16:creationId xmlns:a16="http://schemas.microsoft.com/office/drawing/2014/main" id="{A5D9EA20-2B39-0C6C-9B5E-0019E44F1268}"/>
              </a:ext>
            </a:extLst>
          </p:cNvPr>
          <p:cNvSpPr/>
          <p:nvPr/>
        </p:nvSpPr>
        <p:spPr>
          <a:xfrm>
            <a:off x="9141938"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31" name="Rectangle 30">
            <a:extLst>
              <a:ext uri="{FF2B5EF4-FFF2-40B4-BE49-F238E27FC236}">
                <a16:creationId xmlns:a16="http://schemas.microsoft.com/office/drawing/2014/main" id="{6DBDEEF6-19B3-201B-B196-A42974BBA81F}"/>
              </a:ext>
            </a:extLst>
          </p:cNvPr>
          <p:cNvSpPr/>
          <p:nvPr/>
        </p:nvSpPr>
        <p:spPr>
          <a:xfrm>
            <a:off x="882000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2" name="Rectangle 31">
            <a:extLst>
              <a:ext uri="{FF2B5EF4-FFF2-40B4-BE49-F238E27FC236}">
                <a16:creationId xmlns:a16="http://schemas.microsoft.com/office/drawing/2014/main" id="{6266A122-1B20-7846-CB23-C37059F22DB4}"/>
              </a:ext>
            </a:extLst>
          </p:cNvPr>
          <p:cNvSpPr/>
          <p:nvPr/>
        </p:nvSpPr>
        <p:spPr>
          <a:xfrm>
            <a:off x="9141938"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3" name="Rectangle 32">
            <a:extLst>
              <a:ext uri="{FF2B5EF4-FFF2-40B4-BE49-F238E27FC236}">
                <a16:creationId xmlns:a16="http://schemas.microsoft.com/office/drawing/2014/main" id="{B65CE7D2-D35E-86B2-4E8C-DB4C2AD8D3C2}"/>
              </a:ext>
            </a:extLst>
          </p:cNvPr>
          <p:cNvSpPr/>
          <p:nvPr/>
        </p:nvSpPr>
        <p:spPr>
          <a:xfrm>
            <a:off x="9467206"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4" name="Rectangle 33">
            <a:extLst>
              <a:ext uri="{FF2B5EF4-FFF2-40B4-BE49-F238E27FC236}">
                <a16:creationId xmlns:a16="http://schemas.microsoft.com/office/drawing/2014/main" id="{80E2DE54-2F77-03A0-28FD-3E497DE77BD7}"/>
              </a:ext>
            </a:extLst>
          </p:cNvPr>
          <p:cNvSpPr/>
          <p:nvPr/>
        </p:nvSpPr>
        <p:spPr>
          <a:xfrm>
            <a:off x="9789141"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5" name="Rectangle 34">
            <a:extLst>
              <a:ext uri="{FF2B5EF4-FFF2-40B4-BE49-F238E27FC236}">
                <a16:creationId xmlns:a16="http://schemas.microsoft.com/office/drawing/2014/main" id="{337E1771-3405-55AD-E535-9828A5353FC2}"/>
              </a:ext>
            </a:extLst>
          </p:cNvPr>
          <p:cNvSpPr/>
          <p:nvPr/>
        </p:nvSpPr>
        <p:spPr>
          <a:xfrm>
            <a:off x="9467206"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36" name="Rectangle 35">
            <a:extLst>
              <a:ext uri="{FF2B5EF4-FFF2-40B4-BE49-F238E27FC236}">
                <a16:creationId xmlns:a16="http://schemas.microsoft.com/office/drawing/2014/main" id="{37A7A7C3-59B4-A52A-E6B1-C57194D03303}"/>
              </a:ext>
            </a:extLst>
          </p:cNvPr>
          <p:cNvSpPr/>
          <p:nvPr/>
        </p:nvSpPr>
        <p:spPr>
          <a:xfrm>
            <a:off x="9789141"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37" name="Rectangle 36">
            <a:extLst>
              <a:ext uri="{FF2B5EF4-FFF2-40B4-BE49-F238E27FC236}">
                <a16:creationId xmlns:a16="http://schemas.microsoft.com/office/drawing/2014/main" id="{311B2906-83EC-E9D0-F3D7-503C7490B3A9}"/>
              </a:ext>
            </a:extLst>
          </p:cNvPr>
          <p:cNvSpPr/>
          <p:nvPr/>
        </p:nvSpPr>
        <p:spPr>
          <a:xfrm>
            <a:off x="9467206"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38" name="Rectangle 37">
            <a:extLst>
              <a:ext uri="{FF2B5EF4-FFF2-40B4-BE49-F238E27FC236}">
                <a16:creationId xmlns:a16="http://schemas.microsoft.com/office/drawing/2014/main" id="{AF78B731-1242-2264-BB8D-C6DA7EFB7665}"/>
              </a:ext>
            </a:extLst>
          </p:cNvPr>
          <p:cNvSpPr/>
          <p:nvPr/>
        </p:nvSpPr>
        <p:spPr>
          <a:xfrm>
            <a:off x="9789141"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39" name="Rectangle 38">
            <a:extLst>
              <a:ext uri="{FF2B5EF4-FFF2-40B4-BE49-F238E27FC236}">
                <a16:creationId xmlns:a16="http://schemas.microsoft.com/office/drawing/2014/main" id="{4C915A59-7F97-1A37-8242-C816FF70EFE9}"/>
              </a:ext>
            </a:extLst>
          </p:cNvPr>
          <p:cNvSpPr/>
          <p:nvPr/>
        </p:nvSpPr>
        <p:spPr>
          <a:xfrm>
            <a:off x="10113205" y="278284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0" name="Rectangle 39">
            <a:extLst>
              <a:ext uri="{FF2B5EF4-FFF2-40B4-BE49-F238E27FC236}">
                <a16:creationId xmlns:a16="http://schemas.microsoft.com/office/drawing/2014/main" id="{6D42231A-A879-E052-891D-A9FB3C78D1AE}"/>
              </a:ext>
            </a:extLst>
          </p:cNvPr>
          <p:cNvSpPr/>
          <p:nvPr/>
        </p:nvSpPr>
        <p:spPr>
          <a:xfrm>
            <a:off x="10113205" y="31099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1" name="Rectangle 40">
            <a:extLst>
              <a:ext uri="{FF2B5EF4-FFF2-40B4-BE49-F238E27FC236}">
                <a16:creationId xmlns:a16="http://schemas.microsoft.com/office/drawing/2014/main" id="{A2442415-924F-5588-2202-694680BC6786}"/>
              </a:ext>
            </a:extLst>
          </p:cNvPr>
          <p:cNvSpPr/>
          <p:nvPr/>
        </p:nvSpPr>
        <p:spPr>
          <a:xfrm>
            <a:off x="10113205" y="34378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2" name="Rectangle 41">
            <a:extLst>
              <a:ext uri="{FF2B5EF4-FFF2-40B4-BE49-F238E27FC236}">
                <a16:creationId xmlns:a16="http://schemas.microsoft.com/office/drawing/2014/main" id="{876F42C3-6DD7-200E-160C-1C1BD9AB0D98}"/>
              </a:ext>
            </a:extLst>
          </p:cNvPr>
          <p:cNvSpPr/>
          <p:nvPr/>
        </p:nvSpPr>
        <p:spPr>
          <a:xfrm>
            <a:off x="10435141" y="212759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43" name="Rectangle 42">
            <a:extLst>
              <a:ext uri="{FF2B5EF4-FFF2-40B4-BE49-F238E27FC236}">
                <a16:creationId xmlns:a16="http://schemas.microsoft.com/office/drawing/2014/main" id="{5FD42354-648D-78C6-FB30-A24CDD727ABE}"/>
              </a:ext>
            </a:extLst>
          </p:cNvPr>
          <p:cNvSpPr/>
          <p:nvPr/>
        </p:nvSpPr>
        <p:spPr>
          <a:xfrm>
            <a:off x="10435141" y="2454594"/>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44" name="Rectangle 43">
            <a:extLst>
              <a:ext uri="{FF2B5EF4-FFF2-40B4-BE49-F238E27FC236}">
                <a16:creationId xmlns:a16="http://schemas.microsoft.com/office/drawing/2014/main" id="{DA5FC68A-FD6E-D1DC-E91E-3F2B765CBEF6}"/>
              </a:ext>
            </a:extLst>
          </p:cNvPr>
          <p:cNvSpPr/>
          <p:nvPr/>
        </p:nvSpPr>
        <p:spPr>
          <a:xfrm>
            <a:off x="10435141" y="2786499"/>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45" name="Rectangle 44">
            <a:extLst>
              <a:ext uri="{FF2B5EF4-FFF2-40B4-BE49-F238E27FC236}">
                <a16:creationId xmlns:a16="http://schemas.microsoft.com/office/drawing/2014/main" id="{DC04F9CC-8119-79A0-F347-8E133FCC1B4E}"/>
              </a:ext>
            </a:extLst>
          </p:cNvPr>
          <p:cNvSpPr/>
          <p:nvPr/>
        </p:nvSpPr>
        <p:spPr>
          <a:xfrm>
            <a:off x="10435141" y="31135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6" name="Rectangle 45">
            <a:extLst>
              <a:ext uri="{FF2B5EF4-FFF2-40B4-BE49-F238E27FC236}">
                <a16:creationId xmlns:a16="http://schemas.microsoft.com/office/drawing/2014/main" id="{97E6BE9A-37A8-A0F7-471C-B5585B7B985B}"/>
              </a:ext>
            </a:extLst>
          </p:cNvPr>
          <p:cNvSpPr/>
          <p:nvPr/>
        </p:nvSpPr>
        <p:spPr>
          <a:xfrm>
            <a:off x="1043673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grpSp>
        <p:nvGrpSpPr>
          <p:cNvPr id="47" name="Group 46">
            <a:extLst>
              <a:ext uri="{FF2B5EF4-FFF2-40B4-BE49-F238E27FC236}">
                <a16:creationId xmlns:a16="http://schemas.microsoft.com/office/drawing/2014/main" id="{62A7E89A-9395-E0B2-4F80-B27602D2587B}"/>
              </a:ext>
            </a:extLst>
          </p:cNvPr>
          <p:cNvGrpSpPr/>
          <p:nvPr/>
        </p:nvGrpSpPr>
        <p:grpSpPr>
          <a:xfrm>
            <a:off x="8758745" y="1525211"/>
            <a:ext cx="2061655" cy="598149"/>
            <a:chOff x="8758745" y="1525211"/>
            <a:chExt cx="2061655" cy="598149"/>
          </a:xfrm>
        </p:grpSpPr>
        <p:sp>
          <p:nvSpPr>
            <p:cNvPr id="48" name="TextBox 47">
              <a:extLst>
                <a:ext uri="{FF2B5EF4-FFF2-40B4-BE49-F238E27FC236}">
                  <a16:creationId xmlns:a16="http://schemas.microsoft.com/office/drawing/2014/main" id="{673985CB-FC07-814E-D167-2A0DEE4D5EEE}"/>
                </a:ext>
              </a:extLst>
            </p:cNvPr>
            <p:cNvSpPr txBox="1"/>
            <p:nvPr/>
          </p:nvSpPr>
          <p:spPr>
            <a:xfrm>
              <a:off x="9448036" y="1525211"/>
              <a:ext cx="662439" cy="356320"/>
            </a:xfrm>
            <a:prstGeom prst="rect">
              <a:avLst/>
            </a:prstGeom>
            <a:noFill/>
          </p:spPr>
          <p:txBody>
            <a:bodyPr wrap="none" rtlCol="0">
              <a:spAutoFit/>
            </a:bodyPr>
            <a:lstStyle/>
            <a:p>
              <a:r>
                <a:rPr lang="en-US" dirty="0"/>
                <a:t>Sites</a:t>
              </a:r>
            </a:p>
          </p:txBody>
        </p:sp>
        <p:sp>
          <p:nvSpPr>
            <p:cNvPr id="49" name="TextBox 48">
              <a:extLst>
                <a:ext uri="{FF2B5EF4-FFF2-40B4-BE49-F238E27FC236}">
                  <a16:creationId xmlns:a16="http://schemas.microsoft.com/office/drawing/2014/main" id="{C992E640-5E0D-54A6-E8D7-22C5E7133B36}"/>
                </a:ext>
              </a:extLst>
            </p:cNvPr>
            <p:cNvSpPr txBox="1"/>
            <p:nvPr/>
          </p:nvSpPr>
          <p:spPr>
            <a:xfrm>
              <a:off x="8758745" y="1783535"/>
              <a:ext cx="412806" cy="326626"/>
            </a:xfrm>
            <a:prstGeom prst="rect">
              <a:avLst/>
            </a:prstGeom>
            <a:noFill/>
          </p:spPr>
          <p:txBody>
            <a:bodyPr wrap="none" rtlCol="0">
              <a:spAutoFit/>
            </a:bodyPr>
            <a:lstStyle/>
            <a:p>
              <a:r>
                <a:rPr lang="en-US" sz="1600" dirty="0"/>
                <a:t>S1</a:t>
              </a:r>
            </a:p>
          </p:txBody>
        </p:sp>
        <p:sp>
          <p:nvSpPr>
            <p:cNvPr id="50" name="TextBox 49">
              <a:extLst>
                <a:ext uri="{FF2B5EF4-FFF2-40B4-BE49-F238E27FC236}">
                  <a16:creationId xmlns:a16="http://schemas.microsoft.com/office/drawing/2014/main" id="{7C9A7970-D5FA-B678-F824-CA802DF83480}"/>
                </a:ext>
              </a:extLst>
            </p:cNvPr>
            <p:cNvSpPr txBox="1"/>
            <p:nvPr/>
          </p:nvSpPr>
          <p:spPr>
            <a:xfrm>
              <a:off x="9089463" y="1783535"/>
              <a:ext cx="412806" cy="326626"/>
            </a:xfrm>
            <a:prstGeom prst="rect">
              <a:avLst/>
            </a:prstGeom>
            <a:noFill/>
          </p:spPr>
          <p:txBody>
            <a:bodyPr wrap="none" rtlCol="0">
              <a:spAutoFit/>
            </a:bodyPr>
            <a:lstStyle/>
            <a:p>
              <a:r>
                <a:rPr lang="en-US" sz="1600" dirty="0"/>
                <a:t>S2</a:t>
              </a:r>
            </a:p>
          </p:txBody>
        </p:sp>
        <p:sp>
          <p:nvSpPr>
            <p:cNvPr id="51" name="TextBox 50">
              <a:extLst>
                <a:ext uri="{FF2B5EF4-FFF2-40B4-BE49-F238E27FC236}">
                  <a16:creationId xmlns:a16="http://schemas.microsoft.com/office/drawing/2014/main" id="{8D761EA7-4C32-20F7-B204-66BE15AC6BBA}"/>
                </a:ext>
              </a:extLst>
            </p:cNvPr>
            <p:cNvSpPr txBox="1"/>
            <p:nvPr/>
          </p:nvSpPr>
          <p:spPr>
            <a:xfrm>
              <a:off x="9373737" y="1796734"/>
              <a:ext cx="412806" cy="326626"/>
            </a:xfrm>
            <a:prstGeom prst="rect">
              <a:avLst/>
            </a:prstGeom>
            <a:noFill/>
          </p:spPr>
          <p:txBody>
            <a:bodyPr wrap="none" rtlCol="0">
              <a:spAutoFit/>
            </a:bodyPr>
            <a:lstStyle/>
            <a:p>
              <a:r>
                <a:rPr lang="en-US" sz="1600" dirty="0"/>
                <a:t>S3</a:t>
              </a:r>
            </a:p>
          </p:txBody>
        </p:sp>
        <p:sp>
          <p:nvSpPr>
            <p:cNvPr id="52" name="TextBox 51">
              <a:extLst>
                <a:ext uri="{FF2B5EF4-FFF2-40B4-BE49-F238E27FC236}">
                  <a16:creationId xmlns:a16="http://schemas.microsoft.com/office/drawing/2014/main" id="{DB9C93E9-ECB0-8FB2-376B-09285B432B50}"/>
                </a:ext>
              </a:extLst>
            </p:cNvPr>
            <p:cNvSpPr txBox="1"/>
            <p:nvPr/>
          </p:nvSpPr>
          <p:spPr>
            <a:xfrm>
              <a:off x="9727373" y="1783535"/>
              <a:ext cx="412806" cy="326626"/>
            </a:xfrm>
            <a:prstGeom prst="rect">
              <a:avLst/>
            </a:prstGeom>
            <a:noFill/>
          </p:spPr>
          <p:txBody>
            <a:bodyPr wrap="none" rtlCol="0">
              <a:spAutoFit/>
            </a:bodyPr>
            <a:lstStyle/>
            <a:p>
              <a:r>
                <a:rPr lang="en-US" sz="1600" dirty="0"/>
                <a:t>S4</a:t>
              </a:r>
            </a:p>
          </p:txBody>
        </p:sp>
        <p:sp>
          <p:nvSpPr>
            <p:cNvPr id="53" name="TextBox 52">
              <a:extLst>
                <a:ext uri="{FF2B5EF4-FFF2-40B4-BE49-F238E27FC236}">
                  <a16:creationId xmlns:a16="http://schemas.microsoft.com/office/drawing/2014/main" id="{20B571CF-1633-A178-573C-FCA91B4095A2}"/>
                </a:ext>
              </a:extLst>
            </p:cNvPr>
            <p:cNvSpPr txBox="1"/>
            <p:nvPr/>
          </p:nvSpPr>
          <p:spPr>
            <a:xfrm>
              <a:off x="10061244" y="1783535"/>
              <a:ext cx="412806" cy="326626"/>
            </a:xfrm>
            <a:prstGeom prst="rect">
              <a:avLst/>
            </a:prstGeom>
            <a:noFill/>
          </p:spPr>
          <p:txBody>
            <a:bodyPr wrap="none" rtlCol="0">
              <a:spAutoFit/>
            </a:bodyPr>
            <a:lstStyle/>
            <a:p>
              <a:r>
                <a:rPr lang="en-US" sz="1600" dirty="0"/>
                <a:t>S5</a:t>
              </a:r>
            </a:p>
          </p:txBody>
        </p:sp>
        <p:sp>
          <p:nvSpPr>
            <p:cNvPr id="54" name="TextBox 53">
              <a:extLst>
                <a:ext uri="{FF2B5EF4-FFF2-40B4-BE49-F238E27FC236}">
                  <a16:creationId xmlns:a16="http://schemas.microsoft.com/office/drawing/2014/main" id="{CDF0C915-31B8-75E8-C8EC-E6EF1CB1F839}"/>
                </a:ext>
              </a:extLst>
            </p:cNvPr>
            <p:cNvSpPr txBox="1"/>
            <p:nvPr/>
          </p:nvSpPr>
          <p:spPr>
            <a:xfrm>
              <a:off x="10407594" y="1783535"/>
              <a:ext cx="412806" cy="326626"/>
            </a:xfrm>
            <a:prstGeom prst="rect">
              <a:avLst/>
            </a:prstGeom>
            <a:noFill/>
          </p:spPr>
          <p:txBody>
            <a:bodyPr wrap="none" rtlCol="0">
              <a:spAutoFit/>
            </a:bodyPr>
            <a:lstStyle/>
            <a:p>
              <a:r>
                <a:rPr lang="en-US" sz="1600" dirty="0"/>
                <a:t>S6</a:t>
              </a:r>
            </a:p>
          </p:txBody>
        </p:sp>
      </p:grpSp>
      <p:grpSp>
        <p:nvGrpSpPr>
          <p:cNvPr id="55" name="Group 54">
            <a:extLst>
              <a:ext uri="{FF2B5EF4-FFF2-40B4-BE49-F238E27FC236}">
                <a16:creationId xmlns:a16="http://schemas.microsoft.com/office/drawing/2014/main" id="{F642AD6D-67B3-7D4D-D798-4C1C545A9D49}"/>
              </a:ext>
            </a:extLst>
          </p:cNvPr>
          <p:cNvGrpSpPr/>
          <p:nvPr/>
        </p:nvGrpSpPr>
        <p:grpSpPr>
          <a:xfrm>
            <a:off x="7925156" y="4421697"/>
            <a:ext cx="2829375" cy="721482"/>
            <a:chOff x="8081693" y="3262337"/>
            <a:chExt cx="2829375" cy="721482"/>
          </a:xfrm>
        </p:grpSpPr>
        <p:sp>
          <p:nvSpPr>
            <p:cNvPr id="56" name="TextBox 55">
              <a:extLst>
                <a:ext uri="{FF2B5EF4-FFF2-40B4-BE49-F238E27FC236}">
                  <a16:creationId xmlns:a16="http://schemas.microsoft.com/office/drawing/2014/main" id="{F15FB9E6-86C2-85A2-A5B7-7C65B052203D}"/>
                </a:ext>
              </a:extLst>
            </p:cNvPr>
            <p:cNvSpPr txBox="1"/>
            <p:nvPr/>
          </p:nvSpPr>
          <p:spPr>
            <a:xfrm>
              <a:off x="8176551" y="3288602"/>
              <a:ext cx="748988" cy="369332"/>
            </a:xfrm>
            <a:prstGeom prst="rect">
              <a:avLst/>
            </a:prstGeom>
            <a:noFill/>
          </p:spPr>
          <p:txBody>
            <a:bodyPr wrap="none" rtlCol="0">
              <a:spAutoFit/>
            </a:bodyPr>
            <a:lstStyle/>
            <a:p>
              <a:r>
                <a:rPr lang="cs-CZ" dirty="0"/>
                <a:t>Temp</a:t>
              </a:r>
              <a:endParaRPr lang="en-US" dirty="0"/>
            </a:p>
          </p:txBody>
        </p:sp>
        <p:sp>
          <p:nvSpPr>
            <p:cNvPr id="57" name="TextBox 56">
              <a:extLst>
                <a:ext uri="{FF2B5EF4-FFF2-40B4-BE49-F238E27FC236}">
                  <a16:creationId xmlns:a16="http://schemas.microsoft.com/office/drawing/2014/main" id="{6F81E43D-D271-207D-3360-61414AD2A9E1}"/>
                </a:ext>
              </a:extLst>
            </p:cNvPr>
            <p:cNvSpPr txBox="1"/>
            <p:nvPr/>
          </p:nvSpPr>
          <p:spPr>
            <a:xfrm>
              <a:off x="8081693" y="3614487"/>
              <a:ext cx="851515" cy="369332"/>
            </a:xfrm>
            <a:prstGeom prst="rect">
              <a:avLst/>
            </a:prstGeom>
            <a:noFill/>
          </p:spPr>
          <p:txBody>
            <a:bodyPr wrap="none" rtlCol="0">
              <a:spAutoFit/>
            </a:bodyPr>
            <a:lstStyle/>
            <a:p>
              <a:r>
                <a:rPr lang="cs-CZ" dirty="0" err="1"/>
                <a:t>Humid</a:t>
              </a:r>
              <a:endParaRPr lang="en-US" dirty="0"/>
            </a:p>
          </p:txBody>
        </p:sp>
        <p:sp>
          <p:nvSpPr>
            <p:cNvPr id="58" name="Rectangle 57">
              <a:extLst>
                <a:ext uri="{FF2B5EF4-FFF2-40B4-BE49-F238E27FC236}">
                  <a16:creationId xmlns:a16="http://schemas.microsoft.com/office/drawing/2014/main" id="{658D91F8-8654-5524-B69E-0773CF41647A}"/>
                </a:ext>
              </a:extLst>
            </p:cNvPr>
            <p:cNvSpPr/>
            <p:nvPr/>
          </p:nvSpPr>
          <p:spPr>
            <a:xfrm>
              <a:off x="8972403"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59" name="Rectangle 58">
              <a:extLst>
                <a:ext uri="{FF2B5EF4-FFF2-40B4-BE49-F238E27FC236}">
                  <a16:creationId xmlns:a16="http://schemas.microsoft.com/office/drawing/2014/main" id="{433E537C-0320-0CF7-BF4D-0108F396F5C6}"/>
                </a:ext>
              </a:extLst>
            </p:cNvPr>
            <p:cNvSpPr/>
            <p:nvPr/>
          </p:nvSpPr>
          <p:spPr>
            <a:xfrm>
              <a:off x="9294338"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0" name="Rectangle 59">
              <a:extLst>
                <a:ext uri="{FF2B5EF4-FFF2-40B4-BE49-F238E27FC236}">
                  <a16:creationId xmlns:a16="http://schemas.microsoft.com/office/drawing/2014/main" id="{09B38086-0A58-42C9-69C8-2101D9F57177}"/>
                </a:ext>
              </a:extLst>
            </p:cNvPr>
            <p:cNvSpPr/>
            <p:nvPr/>
          </p:nvSpPr>
          <p:spPr>
            <a:xfrm>
              <a:off x="897240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61" name="Rectangle 60">
              <a:extLst>
                <a:ext uri="{FF2B5EF4-FFF2-40B4-BE49-F238E27FC236}">
                  <a16:creationId xmlns:a16="http://schemas.microsoft.com/office/drawing/2014/main" id="{3082250F-B098-EE18-EE9A-88ED87070042}"/>
                </a:ext>
              </a:extLst>
            </p:cNvPr>
            <p:cNvSpPr/>
            <p:nvPr/>
          </p:nvSpPr>
          <p:spPr>
            <a:xfrm>
              <a:off x="9294338"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2" name="Rectangle 61">
              <a:extLst>
                <a:ext uri="{FF2B5EF4-FFF2-40B4-BE49-F238E27FC236}">
                  <a16:creationId xmlns:a16="http://schemas.microsoft.com/office/drawing/2014/main" id="{65675A21-A07E-15D1-1E15-1DFDC1BA3844}"/>
                </a:ext>
              </a:extLst>
            </p:cNvPr>
            <p:cNvSpPr/>
            <p:nvPr/>
          </p:nvSpPr>
          <p:spPr>
            <a:xfrm>
              <a:off x="9619606"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63" name="Rectangle 62">
              <a:extLst>
                <a:ext uri="{FF2B5EF4-FFF2-40B4-BE49-F238E27FC236}">
                  <a16:creationId xmlns:a16="http://schemas.microsoft.com/office/drawing/2014/main" id="{F76D4D28-AF0D-CB2F-4313-4487FCC52FAC}"/>
                </a:ext>
              </a:extLst>
            </p:cNvPr>
            <p:cNvSpPr/>
            <p:nvPr/>
          </p:nvSpPr>
          <p:spPr>
            <a:xfrm>
              <a:off x="9941541"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4" name="Rectangle 63">
              <a:extLst>
                <a:ext uri="{FF2B5EF4-FFF2-40B4-BE49-F238E27FC236}">
                  <a16:creationId xmlns:a16="http://schemas.microsoft.com/office/drawing/2014/main" id="{149AC3CC-DB2F-6B45-CCBC-6AEF42DF6A53}"/>
                </a:ext>
              </a:extLst>
            </p:cNvPr>
            <p:cNvSpPr/>
            <p:nvPr/>
          </p:nvSpPr>
          <p:spPr>
            <a:xfrm>
              <a:off x="9619606"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5" name="Rectangle 64">
              <a:extLst>
                <a:ext uri="{FF2B5EF4-FFF2-40B4-BE49-F238E27FC236}">
                  <a16:creationId xmlns:a16="http://schemas.microsoft.com/office/drawing/2014/main" id="{52D18ADF-6D7B-58D3-CB19-694C0AFB70BD}"/>
                </a:ext>
              </a:extLst>
            </p:cNvPr>
            <p:cNvSpPr/>
            <p:nvPr/>
          </p:nvSpPr>
          <p:spPr>
            <a:xfrm>
              <a:off x="9941541"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6" name="Rectangle 65">
              <a:extLst>
                <a:ext uri="{FF2B5EF4-FFF2-40B4-BE49-F238E27FC236}">
                  <a16:creationId xmlns:a16="http://schemas.microsoft.com/office/drawing/2014/main" id="{CA2FC7A0-164A-7416-B2C8-F2095D02D023}"/>
                </a:ext>
              </a:extLst>
            </p:cNvPr>
            <p:cNvSpPr/>
            <p:nvPr/>
          </p:nvSpPr>
          <p:spPr>
            <a:xfrm>
              <a:off x="10265605" y="32623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7" name="Rectangle 66">
              <a:extLst>
                <a:ext uri="{FF2B5EF4-FFF2-40B4-BE49-F238E27FC236}">
                  <a16:creationId xmlns:a16="http://schemas.microsoft.com/office/drawing/2014/main" id="{4B1E91E3-5978-3EEB-F2C3-287C3EAF5D21}"/>
                </a:ext>
              </a:extLst>
            </p:cNvPr>
            <p:cNvSpPr/>
            <p:nvPr/>
          </p:nvSpPr>
          <p:spPr>
            <a:xfrm>
              <a:off x="10265605" y="35902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8" name="Rectangle 67">
              <a:extLst>
                <a:ext uri="{FF2B5EF4-FFF2-40B4-BE49-F238E27FC236}">
                  <a16:creationId xmlns:a16="http://schemas.microsoft.com/office/drawing/2014/main" id="{EC356867-2F23-E269-8ED2-38906A06B359}"/>
                </a:ext>
              </a:extLst>
            </p:cNvPr>
            <p:cNvSpPr/>
            <p:nvPr/>
          </p:nvSpPr>
          <p:spPr>
            <a:xfrm>
              <a:off x="10587541" y="32659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9" name="Rectangle 68">
              <a:extLst>
                <a:ext uri="{FF2B5EF4-FFF2-40B4-BE49-F238E27FC236}">
                  <a16:creationId xmlns:a16="http://schemas.microsoft.com/office/drawing/2014/main" id="{92D7E73D-561C-331F-B835-A6E7A0F9E25A}"/>
                </a:ext>
              </a:extLst>
            </p:cNvPr>
            <p:cNvSpPr/>
            <p:nvPr/>
          </p:nvSpPr>
          <p:spPr>
            <a:xfrm>
              <a:off x="1058913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grpSp>
      <p:grpSp>
        <p:nvGrpSpPr>
          <p:cNvPr id="70" name="Group 69">
            <a:extLst>
              <a:ext uri="{FF2B5EF4-FFF2-40B4-BE49-F238E27FC236}">
                <a16:creationId xmlns:a16="http://schemas.microsoft.com/office/drawing/2014/main" id="{14CA03BA-5E8A-14F0-6E93-7EA72D919D68}"/>
              </a:ext>
            </a:extLst>
          </p:cNvPr>
          <p:cNvGrpSpPr/>
          <p:nvPr/>
        </p:nvGrpSpPr>
        <p:grpSpPr>
          <a:xfrm>
            <a:off x="8711476" y="3836747"/>
            <a:ext cx="2083583" cy="610077"/>
            <a:chOff x="8758745" y="1525211"/>
            <a:chExt cx="2083583" cy="610077"/>
          </a:xfrm>
        </p:grpSpPr>
        <p:sp>
          <p:nvSpPr>
            <p:cNvPr id="71" name="TextBox 70">
              <a:extLst>
                <a:ext uri="{FF2B5EF4-FFF2-40B4-BE49-F238E27FC236}">
                  <a16:creationId xmlns:a16="http://schemas.microsoft.com/office/drawing/2014/main" id="{71F61922-4624-8FEC-AE7F-E476A4A963E7}"/>
                </a:ext>
              </a:extLst>
            </p:cNvPr>
            <p:cNvSpPr txBox="1"/>
            <p:nvPr/>
          </p:nvSpPr>
          <p:spPr>
            <a:xfrm>
              <a:off x="9448036" y="1525211"/>
              <a:ext cx="697627" cy="369332"/>
            </a:xfrm>
            <a:prstGeom prst="rect">
              <a:avLst/>
            </a:prstGeom>
            <a:noFill/>
          </p:spPr>
          <p:txBody>
            <a:bodyPr wrap="none" rtlCol="0">
              <a:spAutoFit/>
            </a:bodyPr>
            <a:lstStyle/>
            <a:p>
              <a:r>
                <a:rPr lang="en-US" dirty="0"/>
                <a:t>Sites</a:t>
              </a:r>
            </a:p>
          </p:txBody>
        </p:sp>
        <p:sp>
          <p:nvSpPr>
            <p:cNvPr id="72" name="TextBox 71">
              <a:extLst>
                <a:ext uri="{FF2B5EF4-FFF2-40B4-BE49-F238E27FC236}">
                  <a16:creationId xmlns:a16="http://schemas.microsoft.com/office/drawing/2014/main" id="{D5442206-6C30-2C4E-0BF9-66BDE9D684FE}"/>
                </a:ext>
              </a:extLst>
            </p:cNvPr>
            <p:cNvSpPr txBox="1"/>
            <p:nvPr/>
          </p:nvSpPr>
          <p:spPr>
            <a:xfrm>
              <a:off x="8758745" y="1783535"/>
              <a:ext cx="434734" cy="338554"/>
            </a:xfrm>
            <a:prstGeom prst="rect">
              <a:avLst/>
            </a:prstGeom>
            <a:noFill/>
          </p:spPr>
          <p:txBody>
            <a:bodyPr wrap="none" rtlCol="0">
              <a:spAutoFit/>
            </a:bodyPr>
            <a:lstStyle/>
            <a:p>
              <a:r>
                <a:rPr lang="en-US" sz="1600" dirty="0"/>
                <a:t>S1</a:t>
              </a:r>
            </a:p>
          </p:txBody>
        </p:sp>
        <p:sp>
          <p:nvSpPr>
            <p:cNvPr id="73" name="TextBox 72">
              <a:extLst>
                <a:ext uri="{FF2B5EF4-FFF2-40B4-BE49-F238E27FC236}">
                  <a16:creationId xmlns:a16="http://schemas.microsoft.com/office/drawing/2014/main" id="{C97F4E44-1112-1BCD-0109-6AE0DE781918}"/>
                </a:ext>
              </a:extLst>
            </p:cNvPr>
            <p:cNvSpPr txBox="1"/>
            <p:nvPr/>
          </p:nvSpPr>
          <p:spPr>
            <a:xfrm>
              <a:off x="9089463" y="1783535"/>
              <a:ext cx="434734" cy="338554"/>
            </a:xfrm>
            <a:prstGeom prst="rect">
              <a:avLst/>
            </a:prstGeom>
            <a:noFill/>
          </p:spPr>
          <p:txBody>
            <a:bodyPr wrap="none" rtlCol="0">
              <a:spAutoFit/>
            </a:bodyPr>
            <a:lstStyle/>
            <a:p>
              <a:r>
                <a:rPr lang="en-US" sz="1600" dirty="0"/>
                <a:t>S2</a:t>
              </a:r>
            </a:p>
          </p:txBody>
        </p:sp>
        <p:sp>
          <p:nvSpPr>
            <p:cNvPr id="74" name="TextBox 73">
              <a:extLst>
                <a:ext uri="{FF2B5EF4-FFF2-40B4-BE49-F238E27FC236}">
                  <a16:creationId xmlns:a16="http://schemas.microsoft.com/office/drawing/2014/main" id="{97BED3A9-163F-F8A2-7460-D4D9C31EA10E}"/>
                </a:ext>
              </a:extLst>
            </p:cNvPr>
            <p:cNvSpPr txBox="1"/>
            <p:nvPr/>
          </p:nvSpPr>
          <p:spPr>
            <a:xfrm>
              <a:off x="9373737" y="1796734"/>
              <a:ext cx="434734" cy="338554"/>
            </a:xfrm>
            <a:prstGeom prst="rect">
              <a:avLst/>
            </a:prstGeom>
            <a:noFill/>
          </p:spPr>
          <p:txBody>
            <a:bodyPr wrap="none" rtlCol="0">
              <a:spAutoFit/>
            </a:bodyPr>
            <a:lstStyle/>
            <a:p>
              <a:r>
                <a:rPr lang="en-US" sz="1600" dirty="0"/>
                <a:t>S3</a:t>
              </a:r>
            </a:p>
          </p:txBody>
        </p:sp>
        <p:sp>
          <p:nvSpPr>
            <p:cNvPr id="75" name="TextBox 74">
              <a:extLst>
                <a:ext uri="{FF2B5EF4-FFF2-40B4-BE49-F238E27FC236}">
                  <a16:creationId xmlns:a16="http://schemas.microsoft.com/office/drawing/2014/main" id="{8AFEF09F-47D5-5023-D6D4-1761B3C85653}"/>
                </a:ext>
              </a:extLst>
            </p:cNvPr>
            <p:cNvSpPr txBox="1"/>
            <p:nvPr/>
          </p:nvSpPr>
          <p:spPr>
            <a:xfrm>
              <a:off x="9727373" y="1783535"/>
              <a:ext cx="434734" cy="338554"/>
            </a:xfrm>
            <a:prstGeom prst="rect">
              <a:avLst/>
            </a:prstGeom>
            <a:noFill/>
          </p:spPr>
          <p:txBody>
            <a:bodyPr wrap="none" rtlCol="0">
              <a:spAutoFit/>
            </a:bodyPr>
            <a:lstStyle/>
            <a:p>
              <a:r>
                <a:rPr lang="en-US" sz="1600" dirty="0"/>
                <a:t>S4</a:t>
              </a:r>
            </a:p>
          </p:txBody>
        </p:sp>
        <p:sp>
          <p:nvSpPr>
            <p:cNvPr id="76" name="TextBox 75">
              <a:extLst>
                <a:ext uri="{FF2B5EF4-FFF2-40B4-BE49-F238E27FC236}">
                  <a16:creationId xmlns:a16="http://schemas.microsoft.com/office/drawing/2014/main" id="{707DB6F9-7024-D00D-FB85-88DB612AAE79}"/>
                </a:ext>
              </a:extLst>
            </p:cNvPr>
            <p:cNvSpPr txBox="1"/>
            <p:nvPr/>
          </p:nvSpPr>
          <p:spPr>
            <a:xfrm>
              <a:off x="10061244" y="1783535"/>
              <a:ext cx="434734" cy="338554"/>
            </a:xfrm>
            <a:prstGeom prst="rect">
              <a:avLst/>
            </a:prstGeom>
            <a:noFill/>
          </p:spPr>
          <p:txBody>
            <a:bodyPr wrap="none" rtlCol="0">
              <a:spAutoFit/>
            </a:bodyPr>
            <a:lstStyle/>
            <a:p>
              <a:r>
                <a:rPr lang="en-US" sz="1600" dirty="0"/>
                <a:t>S5</a:t>
              </a:r>
            </a:p>
          </p:txBody>
        </p:sp>
        <p:sp>
          <p:nvSpPr>
            <p:cNvPr id="77" name="TextBox 76">
              <a:extLst>
                <a:ext uri="{FF2B5EF4-FFF2-40B4-BE49-F238E27FC236}">
                  <a16:creationId xmlns:a16="http://schemas.microsoft.com/office/drawing/2014/main" id="{0BA89720-4197-2833-1252-635C1D8D5781}"/>
                </a:ext>
              </a:extLst>
            </p:cNvPr>
            <p:cNvSpPr txBox="1"/>
            <p:nvPr/>
          </p:nvSpPr>
          <p:spPr>
            <a:xfrm>
              <a:off x="10407594" y="1783535"/>
              <a:ext cx="434734" cy="338554"/>
            </a:xfrm>
            <a:prstGeom prst="rect">
              <a:avLst/>
            </a:prstGeom>
            <a:noFill/>
          </p:spPr>
          <p:txBody>
            <a:bodyPr wrap="none" rtlCol="0">
              <a:spAutoFit/>
            </a:bodyPr>
            <a:lstStyle/>
            <a:p>
              <a:r>
                <a:rPr lang="en-US" sz="1600" dirty="0"/>
                <a:t>S6</a:t>
              </a:r>
            </a:p>
          </p:txBody>
        </p:sp>
      </p:grpSp>
    </p:spTree>
    <p:extLst>
      <p:ext uri="{BB962C8B-B14F-4D97-AF65-F5344CB8AC3E}">
        <p14:creationId xmlns:p14="http://schemas.microsoft.com/office/powerpoint/2010/main" val="22688914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Geographic regionalization – an empirical large-scale example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Kreft</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Jetz</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9AC03E85-E151-2542-8CC0-DA94845DB6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2276" y="765968"/>
            <a:ext cx="4839151" cy="5727181"/>
          </a:xfrm>
          <a:prstGeom prst="rect">
            <a:avLst/>
          </a:prstGeom>
        </p:spPr>
      </p:pic>
    </p:spTree>
    <p:extLst>
      <p:ext uri="{BB962C8B-B14F-4D97-AF65-F5344CB8AC3E}">
        <p14:creationId xmlns:p14="http://schemas.microsoft.com/office/powerpoint/2010/main" val="40526432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Geographic regionalization – an empirical large-scale example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Kreft</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Jetz</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79" name="Picture 78">
            <a:extLst>
              <a:ext uri="{FF2B5EF4-FFF2-40B4-BE49-F238E27FC236}">
                <a16:creationId xmlns:a16="http://schemas.microsoft.com/office/drawing/2014/main" id="{3D502A95-C293-CC84-03AA-6FF4FA3BE430}"/>
              </a:ext>
            </a:extLst>
          </p:cNvPr>
          <p:cNvPicPr>
            <a:picLocks noChangeAspect="1"/>
          </p:cNvPicPr>
          <p:nvPr/>
        </p:nvPicPr>
        <p:blipFill rotWithShape="1">
          <a:blip r:embed="rId3">
            <a:extLst>
              <a:ext uri="{28A0092B-C50C-407E-A947-70E740481C1C}">
                <a14:useLocalDpi xmlns:a14="http://schemas.microsoft.com/office/drawing/2010/main" val="0"/>
              </a:ext>
            </a:extLst>
          </a:blip>
          <a:srcRect l="3133"/>
          <a:stretch/>
        </p:blipFill>
        <p:spPr>
          <a:xfrm>
            <a:off x="1231900" y="2039048"/>
            <a:ext cx="10434662" cy="3091752"/>
          </a:xfrm>
          <a:prstGeom prst="rect">
            <a:avLst/>
          </a:prstGeom>
        </p:spPr>
      </p:pic>
      <p:sp>
        <p:nvSpPr>
          <p:cNvPr id="83" name="TextBox 82">
            <a:extLst>
              <a:ext uri="{FF2B5EF4-FFF2-40B4-BE49-F238E27FC236}">
                <a16:creationId xmlns:a16="http://schemas.microsoft.com/office/drawing/2014/main" id="{F72FED92-C6A3-A0CF-2C16-C820D8F59010}"/>
              </a:ext>
            </a:extLst>
          </p:cNvPr>
          <p:cNvSpPr txBox="1"/>
          <p:nvPr/>
        </p:nvSpPr>
        <p:spPr>
          <a:xfrm>
            <a:off x="1244600" y="1593516"/>
            <a:ext cx="5557932" cy="369332"/>
          </a:xfrm>
          <a:prstGeom prst="rect">
            <a:avLst/>
          </a:prstGeom>
          <a:noFill/>
        </p:spPr>
        <p:txBody>
          <a:bodyPr wrap="none" rtlCol="0">
            <a:spAutoFit/>
          </a:bodyPr>
          <a:lstStyle/>
          <a:p>
            <a:r>
              <a:rPr lang="en-US" dirty="0"/>
              <a:t>Global mammals – first two ordination axes mapped</a:t>
            </a:r>
          </a:p>
        </p:txBody>
      </p:sp>
    </p:spTree>
    <p:extLst>
      <p:ext uri="{BB962C8B-B14F-4D97-AF65-F5344CB8AC3E}">
        <p14:creationId xmlns:p14="http://schemas.microsoft.com/office/powerpoint/2010/main" val="3177377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Geographic regionalization – an empirical large-scale example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26</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Kreft</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Jetz</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1B76D048-2C03-BD8A-791F-5C13D43D6F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1080" y="4029127"/>
            <a:ext cx="9448799" cy="2060056"/>
          </a:xfrm>
          <a:prstGeom prst="rect">
            <a:avLst/>
          </a:prstGeom>
        </p:spPr>
      </p:pic>
      <p:pic>
        <p:nvPicPr>
          <p:cNvPr id="12" name="Picture 11">
            <a:extLst>
              <a:ext uri="{FF2B5EF4-FFF2-40B4-BE49-F238E27FC236}">
                <a16:creationId xmlns:a16="http://schemas.microsoft.com/office/drawing/2014/main" id="{17BBFCE9-9E8B-5985-AAEE-1C95EB5660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6001" y="1188183"/>
            <a:ext cx="6197600" cy="2304317"/>
          </a:xfrm>
          <a:prstGeom prst="rect">
            <a:avLst/>
          </a:prstGeom>
        </p:spPr>
      </p:pic>
      <p:sp>
        <p:nvSpPr>
          <p:cNvPr id="13" name="TextBox 12">
            <a:extLst>
              <a:ext uri="{FF2B5EF4-FFF2-40B4-BE49-F238E27FC236}">
                <a16:creationId xmlns:a16="http://schemas.microsoft.com/office/drawing/2014/main" id="{59C30863-B3A1-203E-1C7E-81267D9EDAE5}"/>
              </a:ext>
            </a:extLst>
          </p:cNvPr>
          <p:cNvSpPr txBox="1"/>
          <p:nvPr/>
        </p:nvSpPr>
        <p:spPr>
          <a:xfrm>
            <a:off x="4724401" y="829870"/>
            <a:ext cx="1727781" cy="369332"/>
          </a:xfrm>
          <a:prstGeom prst="rect">
            <a:avLst/>
          </a:prstGeom>
          <a:noFill/>
        </p:spPr>
        <p:txBody>
          <a:bodyPr wrap="none" rtlCol="0">
            <a:spAutoFit/>
          </a:bodyPr>
          <a:lstStyle/>
          <a:p>
            <a:r>
              <a:rPr lang="en-US" dirty="0"/>
              <a:t>Wallace (1876)</a:t>
            </a:r>
          </a:p>
        </p:txBody>
      </p:sp>
      <p:sp>
        <p:nvSpPr>
          <p:cNvPr id="17" name="TextBox 16">
            <a:extLst>
              <a:ext uri="{FF2B5EF4-FFF2-40B4-BE49-F238E27FC236}">
                <a16:creationId xmlns:a16="http://schemas.microsoft.com/office/drawing/2014/main" id="{BBF7417A-7FC0-BE19-1BB8-F42D05B578EE}"/>
              </a:ext>
            </a:extLst>
          </p:cNvPr>
          <p:cNvSpPr txBox="1"/>
          <p:nvPr/>
        </p:nvSpPr>
        <p:spPr>
          <a:xfrm>
            <a:off x="4643877" y="3556000"/>
            <a:ext cx="6102350" cy="369332"/>
          </a:xfrm>
          <a:prstGeom prst="rect">
            <a:avLst/>
          </a:prstGeom>
          <a:noFill/>
        </p:spPr>
        <p:txBody>
          <a:bodyPr wrap="square">
            <a:spAutoFit/>
          </a:bodyPr>
          <a:lstStyle/>
          <a:p>
            <a:r>
              <a:rPr lang="en-US" dirty="0" err="1"/>
              <a:t>Kreft</a:t>
            </a:r>
            <a:r>
              <a:rPr lang="en-US" dirty="0"/>
              <a:t> &amp; </a:t>
            </a:r>
            <a:r>
              <a:rPr lang="en-US" dirty="0" err="1"/>
              <a:t>Jetz</a:t>
            </a:r>
            <a:r>
              <a:rPr lang="en-US" dirty="0"/>
              <a:t> (2010) - based on 4954 mammal species</a:t>
            </a:r>
          </a:p>
        </p:txBody>
      </p:sp>
    </p:spTree>
    <p:extLst>
      <p:ext uri="{BB962C8B-B14F-4D97-AF65-F5344CB8AC3E}">
        <p14:creationId xmlns:p14="http://schemas.microsoft.com/office/powerpoint/2010/main" val="15697058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285103"/>
            <a:ext cx="9095603" cy="3908762"/>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Similarity matrix can be subjected to ordination analysis, or cluster analysis</a:t>
            </a:r>
          </a:p>
          <a:p>
            <a:pPr marL="285750" indent="-285750">
              <a:spcAft>
                <a:spcPts val="1200"/>
              </a:spcAft>
              <a:buFont typeface="Arial" panose="020B0604020202020204" pitchFamily="34" charset="0"/>
              <a:buChar char="•"/>
            </a:pPr>
            <a:r>
              <a:rPr lang="en-US" dirty="0"/>
              <a:t>Ordinations look for the longest gradients (axes) in the space delineated by the similarities</a:t>
            </a:r>
          </a:p>
          <a:p>
            <a:pPr marL="285750" indent="-285750">
              <a:spcAft>
                <a:spcPts val="1200"/>
              </a:spcAft>
              <a:buFont typeface="Arial" panose="020B0604020202020204" pitchFamily="34" charset="0"/>
              <a:buChar char="•"/>
            </a:pPr>
            <a:r>
              <a:rPr lang="en-US" b="1" dirty="0"/>
              <a:t>Cluster analysis </a:t>
            </a:r>
            <a:r>
              <a:rPr lang="en-US" dirty="0"/>
              <a:t>seeks clusters of communities with similar species composition</a:t>
            </a:r>
          </a:p>
          <a:p>
            <a:pPr marL="285750" indent="-285750">
              <a:spcAft>
                <a:spcPts val="1200"/>
              </a:spcAft>
              <a:buFont typeface="Arial" panose="020B0604020202020204" pitchFamily="34" charset="0"/>
              <a:buChar char="•"/>
            </a:pPr>
            <a:r>
              <a:rPr lang="en-US" dirty="0"/>
              <a:t>These can be used to delineate areas with similar species composition, e.g. </a:t>
            </a:r>
            <a:r>
              <a:rPr lang="en-US" b="1" dirty="0"/>
              <a:t>biogeographic regions</a:t>
            </a:r>
          </a:p>
          <a:p>
            <a:pPr marL="285750" indent="-285750">
              <a:spcAft>
                <a:spcPts val="1200"/>
              </a:spcAft>
              <a:buFont typeface="Arial" panose="020B0604020202020204" pitchFamily="34" charset="0"/>
              <a:buChar char="•"/>
            </a:pPr>
            <a:r>
              <a:rPr lang="en-US" b="1" dirty="0"/>
              <a:t>Ordinations</a:t>
            </a:r>
            <a:r>
              <a:rPr lang="en-US" dirty="0"/>
              <a:t> are the main analytical tool in many sub-fields of ecology, and they enable analyses of complex multi-dimensional data. A typical application is to assess which environmental conditions affect species composition, and which species in particular.</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08303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Species associations</a:t>
            </a:r>
            <a:endParaRPr lang="cs-CZ" dirty="0">
              <a:solidFill>
                <a:schemeClr val="bg1">
                  <a:lumMod val="85000"/>
                </a:schemeClr>
              </a:solidFill>
            </a:endParaRPr>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28</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26102824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Interspecific association vs conspecific aggregation</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29</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2D8AF202-66C4-83CD-BD4D-8E24A8BF3F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500" y="1284273"/>
            <a:ext cx="4304560" cy="4251822"/>
          </a:xfrm>
          <a:prstGeom prst="rect">
            <a:avLst/>
          </a:prstGeom>
        </p:spPr>
      </p:pic>
    </p:spTree>
    <p:extLst>
      <p:ext uri="{BB962C8B-B14F-4D97-AF65-F5344CB8AC3E}">
        <p14:creationId xmlns:p14="http://schemas.microsoft.com/office/powerpoint/2010/main" val="3893023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From natural communities to community matrix</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pic>
        <p:nvPicPr>
          <p:cNvPr id="526" name="Picture 525">
            <a:extLst>
              <a:ext uri="{FF2B5EF4-FFF2-40B4-BE49-F238E27FC236}">
                <a16:creationId xmlns:a16="http://schemas.microsoft.com/office/drawing/2014/main" id="{E4CDB67E-29D5-92C2-6B63-77BA9A2844F0}"/>
              </a:ext>
            </a:extLst>
          </p:cNvPr>
          <p:cNvPicPr/>
          <p:nvPr/>
        </p:nvPicPr>
        <p:blipFill>
          <a:blip r:embed="rId3">
            <a:extLst>
              <a:ext uri="{28A0092B-C50C-407E-A947-70E740481C1C}">
                <a14:useLocalDpi xmlns:a14="http://schemas.microsoft.com/office/drawing/2010/main" val="0"/>
              </a:ext>
            </a:extLst>
          </a:blip>
          <a:stretch/>
        </p:blipFill>
        <p:spPr>
          <a:xfrm>
            <a:off x="1333500" y="1901306"/>
            <a:ext cx="2235414" cy="3392879"/>
          </a:xfrm>
          <a:prstGeom prst="rect">
            <a:avLst/>
          </a:prstGeom>
          <a:ln>
            <a:noFill/>
          </a:ln>
        </p:spPr>
      </p:pic>
      <p:sp>
        <p:nvSpPr>
          <p:cNvPr id="528" name="TextBox 527">
            <a:extLst>
              <a:ext uri="{FF2B5EF4-FFF2-40B4-BE49-F238E27FC236}">
                <a16:creationId xmlns:a16="http://schemas.microsoft.com/office/drawing/2014/main" id="{06644FC0-52DE-6CEC-BBCC-CEFEB013BD38}"/>
              </a:ext>
            </a:extLst>
          </p:cNvPr>
          <p:cNvSpPr txBox="1"/>
          <p:nvPr/>
        </p:nvSpPr>
        <p:spPr>
          <a:xfrm>
            <a:off x="1368884" y="1473569"/>
            <a:ext cx="2159566" cy="369332"/>
          </a:xfrm>
          <a:prstGeom prst="rect">
            <a:avLst/>
          </a:prstGeom>
          <a:noFill/>
        </p:spPr>
        <p:txBody>
          <a:bodyPr wrap="none" rtlCol="0">
            <a:spAutoFit/>
          </a:bodyPr>
          <a:lstStyle/>
          <a:p>
            <a:r>
              <a:rPr lang="en-US" dirty="0"/>
              <a:t>Natural Community</a:t>
            </a:r>
          </a:p>
        </p:txBody>
      </p:sp>
      <p:grpSp>
        <p:nvGrpSpPr>
          <p:cNvPr id="1022" name="Group 1021">
            <a:extLst>
              <a:ext uri="{FF2B5EF4-FFF2-40B4-BE49-F238E27FC236}">
                <a16:creationId xmlns:a16="http://schemas.microsoft.com/office/drawing/2014/main" id="{A7365D00-2840-FDC2-E329-DADEAD8CC4BC}"/>
              </a:ext>
            </a:extLst>
          </p:cNvPr>
          <p:cNvGrpSpPr/>
          <p:nvPr/>
        </p:nvGrpSpPr>
        <p:grpSpPr>
          <a:xfrm>
            <a:off x="3754396" y="1470726"/>
            <a:ext cx="3002694" cy="3899660"/>
            <a:chOff x="2432906" y="1676672"/>
            <a:chExt cx="3002694" cy="3899660"/>
          </a:xfrm>
        </p:grpSpPr>
        <p:sp>
          <p:nvSpPr>
            <p:cNvPr id="527" name="Right Arrow 803">
              <a:extLst>
                <a:ext uri="{FF2B5EF4-FFF2-40B4-BE49-F238E27FC236}">
                  <a16:creationId xmlns:a16="http://schemas.microsoft.com/office/drawing/2014/main" id="{3A7AB2B7-AAFD-FD14-02FA-ABD09A5CC360}"/>
                </a:ext>
              </a:extLst>
            </p:cNvPr>
            <p:cNvSpPr/>
            <p:nvPr/>
          </p:nvSpPr>
          <p:spPr>
            <a:xfrm>
              <a:off x="2432906" y="3562871"/>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18" name="Group 917">
              <a:extLst>
                <a:ext uri="{FF2B5EF4-FFF2-40B4-BE49-F238E27FC236}">
                  <a16:creationId xmlns:a16="http://schemas.microsoft.com/office/drawing/2014/main" id="{A3A08B1E-00CC-E7EC-AD3F-D90F2DB3F0AE}"/>
                </a:ext>
              </a:extLst>
            </p:cNvPr>
            <p:cNvGrpSpPr/>
            <p:nvPr/>
          </p:nvGrpSpPr>
          <p:grpSpPr>
            <a:xfrm>
              <a:off x="3073400" y="2150729"/>
              <a:ext cx="2362200" cy="3425603"/>
              <a:chOff x="3886200" y="1638300"/>
              <a:chExt cx="2874672" cy="4168777"/>
            </a:xfrm>
          </p:grpSpPr>
          <p:grpSp>
            <p:nvGrpSpPr>
              <p:cNvPr id="529" name="Group 528">
                <a:extLst>
                  <a:ext uri="{FF2B5EF4-FFF2-40B4-BE49-F238E27FC236}">
                    <a16:creationId xmlns:a16="http://schemas.microsoft.com/office/drawing/2014/main" id="{089E324F-F8C8-C231-08A8-15EF32A54479}"/>
                  </a:ext>
                </a:extLst>
              </p:cNvPr>
              <p:cNvGrpSpPr/>
              <p:nvPr/>
            </p:nvGrpSpPr>
            <p:grpSpPr>
              <a:xfrm>
                <a:off x="5012688" y="2019300"/>
                <a:ext cx="258763" cy="303213"/>
                <a:chOff x="6384926" y="2940050"/>
                <a:chExt cx="258763" cy="303213"/>
              </a:xfrm>
            </p:grpSpPr>
            <p:sp>
              <p:nvSpPr>
                <p:cNvPr id="530" name="Freeform 226">
                  <a:extLst>
                    <a:ext uri="{FF2B5EF4-FFF2-40B4-BE49-F238E27FC236}">
                      <a16:creationId xmlns:a16="http://schemas.microsoft.com/office/drawing/2014/main" id="{3C2DD2B0-A90F-0201-7C6E-ADB85B0F4C22}"/>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1" name="Freeform 227">
                  <a:extLst>
                    <a:ext uri="{FF2B5EF4-FFF2-40B4-BE49-F238E27FC236}">
                      <a16:creationId xmlns:a16="http://schemas.microsoft.com/office/drawing/2014/main" id="{387B6C00-C315-3750-BE8A-F3BE29564A65}"/>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2" name="Freeform 228">
                  <a:extLst>
                    <a:ext uri="{FF2B5EF4-FFF2-40B4-BE49-F238E27FC236}">
                      <a16:creationId xmlns:a16="http://schemas.microsoft.com/office/drawing/2014/main" id="{7E2AD669-65E7-D6C7-53A3-BFA3CB2836CD}"/>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229">
                  <a:extLst>
                    <a:ext uri="{FF2B5EF4-FFF2-40B4-BE49-F238E27FC236}">
                      <a16:creationId xmlns:a16="http://schemas.microsoft.com/office/drawing/2014/main" id="{AB60CEB0-5A1D-FECD-BC78-0845E7E044D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230">
                  <a:extLst>
                    <a:ext uri="{FF2B5EF4-FFF2-40B4-BE49-F238E27FC236}">
                      <a16:creationId xmlns:a16="http://schemas.microsoft.com/office/drawing/2014/main" id="{3426147A-0BD1-8320-26CF-37F29D166D4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231">
                  <a:extLst>
                    <a:ext uri="{FF2B5EF4-FFF2-40B4-BE49-F238E27FC236}">
                      <a16:creationId xmlns:a16="http://schemas.microsoft.com/office/drawing/2014/main" id="{5FBFAC8D-BB00-C3F3-18A3-CB70D4E8D91A}"/>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Freeform 232">
                  <a:extLst>
                    <a:ext uri="{FF2B5EF4-FFF2-40B4-BE49-F238E27FC236}">
                      <a16:creationId xmlns:a16="http://schemas.microsoft.com/office/drawing/2014/main" id="{CA9DA2A7-89E7-CF77-7DD9-EA8CE9B14D0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Freeform 233">
                  <a:extLst>
                    <a:ext uri="{FF2B5EF4-FFF2-40B4-BE49-F238E27FC236}">
                      <a16:creationId xmlns:a16="http://schemas.microsoft.com/office/drawing/2014/main" id="{03CD585F-966D-E6B1-99E8-C54562836AA3}"/>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8" name="Freeform 234">
                  <a:extLst>
                    <a:ext uri="{FF2B5EF4-FFF2-40B4-BE49-F238E27FC236}">
                      <a16:creationId xmlns:a16="http://schemas.microsoft.com/office/drawing/2014/main" id="{723AE85B-7860-3D79-21C3-D0A3182AF9EE}"/>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9" name="Freeform 235">
                  <a:extLst>
                    <a:ext uri="{FF2B5EF4-FFF2-40B4-BE49-F238E27FC236}">
                      <a16:creationId xmlns:a16="http://schemas.microsoft.com/office/drawing/2014/main" id="{7A3F7C68-B27E-8355-381B-B16A5A84D7E8}"/>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0" name="Freeform 236">
                  <a:extLst>
                    <a:ext uri="{FF2B5EF4-FFF2-40B4-BE49-F238E27FC236}">
                      <a16:creationId xmlns:a16="http://schemas.microsoft.com/office/drawing/2014/main" id="{C5590E08-3443-2714-A049-B08E00F93F9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1" name="Freeform 237">
                  <a:extLst>
                    <a:ext uri="{FF2B5EF4-FFF2-40B4-BE49-F238E27FC236}">
                      <a16:creationId xmlns:a16="http://schemas.microsoft.com/office/drawing/2014/main" id="{124B37A4-9CE0-DBC8-8F05-9B91ABCD645D}"/>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2" name="Freeform 238">
                  <a:extLst>
                    <a:ext uri="{FF2B5EF4-FFF2-40B4-BE49-F238E27FC236}">
                      <a16:creationId xmlns:a16="http://schemas.microsoft.com/office/drawing/2014/main" id="{E660DAF6-FA9B-0E5B-DCEC-4FF7D3AC00FA}"/>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Freeform 239">
                  <a:extLst>
                    <a:ext uri="{FF2B5EF4-FFF2-40B4-BE49-F238E27FC236}">
                      <a16:creationId xmlns:a16="http://schemas.microsoft.com/office/drawing/2014/main" id="{D162C28A-EADC-995E-C607-9916DF871BB9}"/>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4" name="Freeform 240">
                  <a:extLst>
                    <a:ext uri="{FF2B5EF4-FFF2-40B4-BE49-F238E27FC236}">
                      <a16:creationId xmlns:a16="http://schemas.microsoft.com/office/drawing/2014/main" id="{D0F14A7F-1FA7-5B2E-8441-6E73D9F30BF0}"/>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5" name="Freeform 241">
                  <a:extLst>
                    <a:ext uri="{FF2B5EF4-FFF2-40B4-BE49-F238E27FC236}">
                      <a16:creationId xmlns:a16="http://schemas.microsoft.com/office/drawing/2014/main" id="{B5F819A1-C90F-C849-2591-D9A2D1A92379}"/>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6" name="Freeform 242">
                  <a:extLst>
                    <a:ext uri="{FF2B5EF4-FFF2-40B4-BE49-F238E27FC236}">
                      <a16:creationId xmlns:a16="http://schemas.microsoft.com/office/drawing/2014/main" id="{94C8EE8F-F9BC-125E-9A9E-A0D1AE02BC46}"/>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7" name="Freeform 243">
                  <a:extLst>
                    <a:ext uri="{FF2B5EF4-FFF2-40B4-BE49-F238E27FC236}">
                      <a16:creationId xmlns:a16="http://schemas.microsoft.com/office/drawing/2014/main" id="{1DA1FFD3-1012-6E8D-4047-B8BB2A5A7EEF}"/>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8" name="Freeform 244">
                  <a:extLst>
                    <a:ext uri="{FF2B5EF4-FFF2-40B4-BE49-F238E27FC236}">
                      <a16:creationId xmlns:a16="http://schemas.microsoft.com/office/drawing/2014/main" id="{CFC2D68E-9267-24FF-BF55-2B2518D1AE5D}"/>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49" name="Group 548">
                <a:extLst>
                  <a:ext uri="{FF2B5EF4-FFF2-40B4-BE49-F238E27FC236}">
                    <a16:creationId xmlns:a16="http://schemas.microsoft.com/office/drawing/2014/main" id="{7B122302-5939-214C-321F-4AA0FE9CFDB2}"/>
                  </a:ext>
                </a:extLst>
              </p:cNvPr>
              <p:cNvGrpSpPr/>
              <p:nvPr/>
            </p:nvGrpSpPr>
            <p:grpSpPr>
              <a:xfrm>
                <a:off x="4738842" y="2705100"/>
                <a:ext cx="258763" cy="303213"/>
                <a:chOff x="6384926" y="2940050"/>
                <a:chExt cx="258763" cy="303213"/>
              </a:xfrm>
            </p:grpSpPr>
            <p:sp>
              <p:nvSpPr>
                <p:cNvPr id="550" name="Freeform 226">
                  <a:extLst>
                    <a:ext uri="{FF2B5EF4-FFF2-40B4-BE49-F238E27FC236}">
                      <a16:creationId xmlns:a16="http://schemas.microsoft.com/office/drawing/2014/main" id="{108E011A-36C1-3BCD-D48F-0F2FDAA7C34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1" name="Freeform 227">
                  <a:extLst>
                    <a:ext uri="{FF2B5EF4-FFF2-40B4-BE49-F238E27FC236}">
                      <a16:creationId xmlns:a16="http://schemas.microsoft.com/office/drawing/2014/main" id="{62FEC06D-F4FA-F25D-B2F9-B303250748D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2" name="Freeform 228">
                  <a:extLst>
                    <a:ext uri="{FF2B5EF4-FFF2-40B4-BE49-F238E27FC236}">
                      <a16:creationId xmlns:a16="http://schemas.microsoft.com/office/drawing/2014/main" id="{1A5E5692-7A20-085D-3FA7-72B914EE2241}"/>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3" name="Freeform 229">
                  <a:extLst>
                    <a:ext uri="{FF2B5EF4-FFF2-40B4-BE49-F238E27FC236}">
                      <a16:creationId xmlns:a16="http://schemas.microsoft.com/office/drawing/2014/main" id="{40CD6E57-430D-1AD6-4F61-AD0DCE1AD38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4" name="Freeform 230">
                  <a:extLst>
                    <a:ext uri="{FF2B5EF4-FFF2-40B4-BE49-F238E27FC236}">
                      <a16:creationId xmlns:a16="http://schemas.microsoft.com/office/drawing/2014/main" id="{FE7F62AB-CAE2-6DF9-BC38-2DF818F83546}"/>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5" name="Freeform 231">
                  <a:extLst>
                    <a:ext uri="{FF2B5EF4-FFF2-40B4-BE49-F238E27FC236}">
                      <a16:creationId xmlns:a16="http://schemas.microsoft.com/office/drawing/2014/main" id="{62A755BA-0152-101E-D227-0B09C4706CBC}"/>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6" name="Freeform 232">
                  <a:extLst>
                    <a:ext uri="{FF2B5EF4-FFF2-40B4-BE49-F238E27FC236}">
                      <a16:creationId xmlns:a16="http://schemas.microsoft.com/office/drawing/2014/main" id="{EADBC3F6-2D8A-D3B3-2E2C-D2E0A62BBCC4}"/>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7" name="Freeform 233">
                  <a:extLst>
                    <a:ext uri="{FF2B5EF4-FFF2-40B4-BE49-F238E27FC236}">
                      <a16:creationId xmlns:a16="http://schemas.microsoft.com/office/drawing/2014/main" id="{A6D21774-EAF8-B13F-4FA3-B0B231687D8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8" name="Freeform 234">
                  <a:extLst>
                    <a:ext uri="{FF2B5EF4-FFF2-40B4-BE49-F238E27FC236}">
                      <a16:creationId xmlns:a16="http://schemas.microsoft.com/office/drawing/2014/main" id="{53C5F26D-2E37-3B08-8285-922F108BB24C}"/>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9" name="Freeform 235">
                  <a:extLst>
                    <a:ext uri="{FF2B5EF4-FFF2-40B4-BE49-F238E27FC236}">
                      <a16:creationId xmlns:a16="http://schemas.microsoft.com/office/drawing/2014/main" id="{0E3AFBBD-CEF2-C00A-2C1F-69B1E84D8DAE}"/>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0" name="Freeform 236">
                  <a:extLst>
                    <a:ext uri="{FF2B5EF4-FFF2-40B4-BE49-F238E27FC236}">
                      <a16:creationId xmlns:a16="http://schemas.microsoft.com/office/drawing/2014/main" id="{E1638C98-157A-32B1-2EC3-E155FB778E29}"/>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1" name="Freeform 237">
                  <a:extLst>
                    <a:ext uri="{FF2B5EF4-FFF2-40B4-BE49-F238E27FC236}">
                      <a16:creationId xmlns:a16="http://schemas.microsoft.com/office/drawing/2014/main" id="{05F63380-6FB2-D83F-9C77-CA4C27FF3714}"/>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2" name="Freeform 238">
                  <a:extLst>
                    <a:ext uri="{FF2B5EF4-FFF2-40B4-BE49-F238E27FC236}">
                      <a16:creationId xmlns:a16="http://schemas.microsoft.com/office/drawing/2014/main" id="{568AE485-51EF-1A3B-6783-158401B33BC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3" name="Freeform 239">
                  <a:extLst>
                    <a:ext uri="{FF2B5EF4-FFF2-40B4-BE49-F238E27FC236}">
                      <a16:creationId xmlns:a16="http://schemas.microsoft.com/office/drawing/2014/main" id="{CB9758A4-39F0-11B8-02B1-A89851E6525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4" name="Freeform 240">
                  <a:extLst>
                    <a:ext uri="{FF2B5EF4-FFF2-40B4-BE49-F238E27FC236}">
                      <a16:creationId xmlns:a16="http://schemas.microsoft.com/office/drawing/2014/main" id="{E5FD72FA-AFA4-952D-EE09-5CFD26C71E4A}"/>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5" name="Freeform 241">
                  <a:extLst>
                    <a:ext uri="{FF2B5EF4-FFF2-40B4-BE49-F238E27FC236}">
                      <a16:creationId xmlns:a16="http://schemas.microsoft.com/office/drawing/2014/main" id="{9B12776D-9B23-1A84-672B-1639341C65B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6" name="Freeform 242">
                  <a:extLst>
                    <a:ext uri="{FF2B5EF4-FFF2-40B4-BE49-F238E27FC236}">
                      <a16:creationId xmlns:a16="http://schemas.microsoft.com/office/drawing/2014/main" id="{4CE4FBDF-5E19-3671-8F53-97A74999D133}"/>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7" name="Freeform 243">
                  <a:extLst>
                    <a:ext uri="{FF2B5EF4-FFF2-40B4-BE49-F238E27FC236}">
                      <a16:creationId xmlns:a16="http://schemas.microsoft.com/office/drawing/2014/main" id="{092DD913-D430-F496-9C7B-5FC67A676A82}"/>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8" name="Freeform 244">
                  <a:extLst>
                    <a:ext uri="{FF2B5EF4-FFF2-40B4-BE49-F238E27FC236}">
                      <a16:creationId xmlns:a16="http://schemas.microsoft.com/office/drawing/2014/main" id="{16837C70-17D6-D1AE-E891-6A3D73829E3F}"/>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9" name="Group 568">
                <a:extLst>
                  <a:ext uri="{FF2B5EF4-FFF2-40B4-BE49-F238E27FC236}">
                    <a16:creationId xmlns:a16="http://schemas.microsoft.com/office/drawing/2014/main" id="{B4901D72-9217-CF23-0B8A-5EF972A9014F}"/>
                  </a:ext>
                </a:extLst>
              </p:cNvPr>
              <p:cNvGrpSpPr/>
              <p:nvPr/>
            </p:nvGrpSpPr>
            <p:grpSpPr>
              <a:xfrm>
                <a:off x="4689286" y="3266939"/>
                <a:ext cx="258763" cy="303213"/>
                <a:chOff x="6384926" y="2940050"/>
                <a:chExt cx="258763" cy="303213"/>
              </a:xfrm>
            </p:grpSpPr>
            <p:sp>
              <p:nvSpPr>
                <p:cNvPr id="570" name="Freeform 226">
                  <a:extLst>
                    <a:ext uri="{FF2B5EF4-FFF2-40B4-BE49-F238E27FC236}">
                      <a16:creationId xmlns:a16="http://schemas.microsoft.com/office/drawing/2014/main" id="{1118E831-9F33-07C3-1723-425BD580F4CC}"/>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1" name="Freeform 227">
                  <a:extLst>
                    <a:ext uri="{FF2B5EF4-FFF2-40B4-BE49-F238E27FC236}">
                      <a16:creationId xmlns:a16="http://schemas.microsoft.com/office/drawing/2014/main" id="{15FF09C6-5694-25DC-7310-288F89925477}"/>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2" name="Freeform 228">
                  <a:extLst>
                    <a:ext uri="{FF2B5EF4-FFF2-40B4-BE49-F238E27FC236}">
                      <a16:creationId xmlns:a16="http://schemas.microsoft.com/office/drawing/2014/main" id="{92FB8F96-1AC6-B777-5210-9DC7AAC486C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3" name="Freeform 229">
                  <a:extLst>
                    <a:ext uri="{FF2B5EF4-FFF2-40B4-BE49-F238E27FC236}">
                      <a16:creationId xmlns:a16="http://schemas.microsoft.com/office/drawing/2014/main" id="{25C70FFF-5648-9ED5-C6C2-B82D142FC6E9}"/>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4" name="Freeform 230">
                  <a:extLst>
                    <a:ext uri="{FF2B5EF4-FFF2-40B4-BE49-F238E27FC236}">
                      <a16:creationId xmlns:a16="http://schemas.microsoft.com/office/drawing/2014/main" id="{07A09C4F-E45C-F1A6-63C3-7299038E22C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5" name="Freeform 231">
                  <a:extLst>
                    <a:ext uri="{FF2B5EF4-FFF2-40B4-BE49-F238E27FC236}">
                      <a16:creationId xmlns:a16="http://schemas.microsoft.com/office/drawing/2014/main" id="{133B23B3-5A2A-7496-7E4C-69D777F2D0C3}"/>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6" name="Freeform 232">
                  <a:extLst>
                    <a:ext uri="{FF2B5EF4-FFF2-40B4-BE49-F238E27FC236}">
                      <a16:creationId xmlns:a16="http://schemas.microsoft.com/office/drawing/2014/main" id="{4744A1F0-AA82-9E61-B9FC-6B835449EC6B}"/>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7" name="Freeform 233">
                  <a:extLst>
                    <a:ext uri="{FF2B5EF4-FFF2-40B4-BE49-F238E27FC236}">
                      <a16:creationId xmlns:a16="http://schemas.microsoft.com/office/drawing/2014/main" id="{F4ECD3ED-E92E-C816-B79C-2AD3EC5CEF7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8" name="Freeform 234">
                  <a:extLst>
                    <a:ext uri="{FF2B5EF4-FFF2-40B4-BE49-F238E27FC236}">
                      <a16:creationId xmlns:a16="http://schemas.microsoft.com/office/drawing/2014/main" id="{89810727-3052-BBB9-78A1-1480C72C6F09}"/>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9" name="Freeform 235">
                  <a:extLst>
                    <a:ext uri="{FF2B5EF4-FFF2-40B4-BE49-F238E27FC236}">
                      <a16:creationId xmlns:a16="http://schemas.microsoft.com/office/drawing/2014/main" id="{2316BED9-F60F-6C55-9645-087B5213007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0" name="Freeform 236">
                  <a:extLst>
                    <a:ext uri="{FF2B5EF4-FFF2-40B4-BE49-F238E27FC236}">
                      <a16:creationId xmlns:a16="http://schemas.microsoft.com/office/drawing/2014/main" id="{DBA56288-6346-9671-F660-88318D1C9E84}"/>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1" name="Freeform 237">
                  <a:extLst>
                    <a:ext uri="{FF2B5EF4-FFF2-40B4-BE49-F238E27FC236}">
                      <a16:creationId xmlns:a16="http://schemas.microsoft.com/office/drawing/2014/main" id="{1DDF0F7C-5945-B4CB-B556-F04FE0CB9102}"/>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2" name="Freeform 238">
                  <a:extLst>
                    <a:ext uri="{FF2B5EF4-FFF2-40B4-BE49-F238E27FC236}">
                      <a16:creationId xmlns:a16="http://schemas.microsoft.com/office/drawing/2014/main" id="{3CFB94BD-9C08-946C-1822-A32E85500E8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3" name="Freeform 239">
                  <a:extLst>
                    <a:ext uri="{FF2B5EF4-FFF2-40B4-BE49-F238E27FC236}">
                      <a16:creationId xmlns:a16="http://schemas.microsoft.com/office/drawing/2014/main" id="{B2933662-E3D9-4DD8-3F26-0B469F3848F5}"/>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4" name="Freeform 240">
                  <a:extLst>
                    <a:ext uri="{FF2B5EF4-FFF2-40B4-BE49-F238E27FC236}">
                      <a16:creationId xmlns:a16="http://schemas.microsoft.com/office/drawing/2014/main" id="{D70183CE-4C31-7CDD-9839-52A8946B8C18}"/>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5" name="Freeform 241">
                  <a:extLst>
                    <a:ext uri="{FF2B5EF4-FFF2-40B4-BE49-F238E27FC236}">
                      <a16:creationId xmlns:a16="http://schemas.microsoft.com/office/drawing/2014/main" id="{A53B053A-735C-FBA8-CC77-59EA790072AE}"/>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6" name="Freeform 242">
                  <a:extLst>
                    <a:ext uri="{FF2B5EF4-FFF2-40B4-BE49-F238E27FC236}">
                      <a16:creationId xmlns:a16="http://schemas.microsoft.com/office/drawing/2014/main" id="{BF833F8C-1ACE-AFA2-D174-F2458B0F27C5}"/>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7" name="Freeform 243">
                  <a:extLst>
                    <a:ext uri="{FF2B5EF4-FFF2-40B4-BE49-F238E27FC236}">
                      <a16:creationId xmlns:a16="http://schemas.microsoft.com/office/drawing/2014/main" id="{81C13D6E-91C7-7BD0-3534-5B0093EFEBC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8" name="Freeform 244">
                  <a:extLst>
                    <a:ext uri="{FF2B5EF4-FFF2-40B4-BE49-F238E27FC236}">
                      <a16:creationId xmlns:a16="http://schemas.microsoft.com/office/drawing/2014/main" id="{FC2978BE-3853-CD00-6D82-EDF8FF68F460}"/>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89" name="Group 588">
                <a:extLst>
                  <a:ext uri="{FF2B5EF4-FFF2-40B4-BE49-F238E27FC236}">
                    <a16:creationId xmlns:a16="http://schemas.microsoft.com/office/drawing/2014/main" id="{F279EAA8-9C9D-E757-6DF5-C668FBFA028A}"/>
                  </a:ext>
                </a:extLst>
              </p:cNvPr>
              <p:cNvGrpSpPr/>
              <p:nvPr/>
            </p:nvGrpSpPr>
            <p:grpSpPr>
              <a:xfrm>
                <a:off x="5576953" y="4706851"/>
                <a:ext cx="522288" cy="558800"/>
                <a:chOff x="5680076" y="4137025"/>
                <a:chExt cx="522288" cy="558800"/>
              </a:xfrm>
            </p:grpSpPr>
            <p:sp>
              <p:nvSpPr>
                <p:cNvPr id="590" name="Freeform 170">
                  <a:extLst>
                    <a:ext uri="{FF2B5EF4-FFF2-40B4-BE49-F238E27FC236}">
                      <a16:creationId xmlns:a16="http://schemas.microsoft.com/office/drawing/2014/main" id="{3C32DB6D-B556-A7EE-CBB2-C1EA0F91654B}"/>
                    </a:ext>
                  </a:extLst>
                </p:cNvPr>
                <p:cNvSpPr>
                  <a:spLocks/>
                </p:cNvSpPr>
                <p:nvPr/>
              </p:nvSpPr>
              <p:spPr bwMode="auto">
                <a:xfrm>
                  <a:off x="5680076" y="41370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1" name="Freeform 171">
                  <a:extLst>
                    <a:ext uri="{FF2B5EF4-FFF2-40B4-BE49-F238E27FC236}">
                      <a16:creationId xmlns:a16="http://schemas.microsoft.com/office/drawing/2014/main" id="{B3454C62-ACC8-B0DC-61D0-B4569B8B5112}"/>
                    </a:ext>
                  </a:extLst>
                </p:cNvPr>
                <p:cNvSpPr>
                  <a:spLocks/>
                </p:cNvSpPr>
                <p:nvPr/>
              </p:nvSpPr>
              <p:spPr bwMode="auto">
                <a:xfrm>
                  <a:off x="5802313" y="42687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2" name="Group 591">
                <a:extLst>
                  <a:ext uri="{FF2B5EF4-FFF2-40B4-BE49-F238E27FC236}">
                    <a16:creationId xmlns:a16="http://schemas.microsoft.com/office/drawing/2014/main" id="{0CD2B7DD-6646-C25D-97A5-7A1873690005}"/>
                  </a:ext>
                </a:extLst>
              </p:cNvPr>
              <p:cNvGrpSpPr/>
              <p:nvPr/>
            </p:nvGrpSpPr>
            <p:grpSpPr>
              <a:xfrm>
                <a:off x="4757803" y="2222500"/>
                <a:ext cx="666750" cy="635000"/>
                <a:chOff x="6262688" y="2084388"/>
                <a:chExt cx="666750" cy="635000"/>
              </a:xfrm>
            </p:grpSpPr>
            <p:sp>
              <p:nvSpPr>
                <p:cNvPr id="593" name="Freeform 172">
                  <a:extLst>
                    <a:ext uri="{FF2B5EF4-FFF2-40B4-BE49-F238E27FC236}">
                      <a16:creationId xmlns:a16="http://schemas.microsoft.com/office/drawing/2014/main" id="{80583D0A-0F97-2A9B-A43B-2FAAD2D9CF66}"/>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4" name="Freeform 173">
                  <a:extLst>
                    <a:ext uri="{FF2B5EF4-FFF2-40B4-BE49-F238E27FC236}">
                      <a16:creationId xmlns:a16="http://schemas.microsoft.com/office/drawing/2014/main" id="{63F6896A-9527-FF7C-F9CC-BE5D68BB5AFC}"/>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5" name="Freeform 174">
                  <a:extLst>
                    <a:ext uri="{FF2B5EF4-FFF2-40B4-BE49-F238E27FC236}">
                      <a16:creationId xmlns:a16="http://schemas.microsoft.com/office/drawing/2014/main" id="{65F9DF11-C9DB-63DB-FD67-77BE33B701AF}"/>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6" name="Freeform 175">
                  <a:extLst>
                    <a:ext uri="{FF2B5EF4-FFF2-40B4-BE49-F238E27FC236}">
                      <a16:creationId xmlns:a16="http://schemas.microsoft.com/office/drawing/2014/main" id="{2E3E900A-1987-FDDE-9B1C-D86DFE4E3AEA}"/>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7" name="Freeform 176">
                  <a:extLst>
                    <a:ext uri="{FF2B5EF4-FFF2-40B4-BE49-F238E27FC236}">
                      <a16:creationId xmlns:a16="http://schemas.microsoft.com/office/drawing/2014/main" id="{A2E7A7A6-12A0-6F23-6FD1-0662079C3A89}"/>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8" name="Freeform 177">
                  <a:extLst>
                    <a:ext uri="{FF2B5EF4-FFF2-40B4-BE49-F238E27FC236}">
                      <a16:creationId xmlns:a16="http://schemas.microsoft.com/office/drawing/2014/main" id="{F5660B54-609A-4CCA-4AF0-10CFA69F364B}"/>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9" name="Freeform 178">
                  <a:extLst>
                    <a:ext uri="{FF2B5EF4-FFF2-40B4-BE49-F238E27FC236}">
                      <a16:creationId xmlns:a16="http://schemas.microsoft.com/office/drawing/2014/main" id="{8E25A45E-4FE1-D8EE-525E-BF07191B48A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0" name="Freeform 179">
                  <a:extLst>
                    <a:ext uri="{FF2B5EF4-FFF2-40B4-BE49-F238E27FC236}">
                      <a16:creationId xmlns:a16="http://schemas.microsoft.com/office/drawing/2014/main" id="{C695E29B-D46B-4C77-BBDE-F85CAAB3928D}"/>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1" name="Freeform 180">
                  <a:extLst>
                    <a:ext uri="{FF2B5EF4-FFF2-40B4-BE49-F238E27FC236}">
                      <a16:creationId xmlns:a16="http://schemas.microsoft.com/office/drawing/2014/main" id="{AE2421C7-EA10-0D3B-C53E-FC4DCB55CB25}"/>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2" name="Freeform 181">
                  <a:extLst>
                    <a:ext uri="{FF2B5EF4-FFF2-40B4-BE49-F238E27FC236}">
                      <a16:creationId xmlns:a16="http://schemas.microsoft.com/office/drawing/2014/main" id="{0A260980-EA83-5020-7C57-383149C18173}"/>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3" name="Freeform 182">
                  <a:extLst>
                    <a:ext uri="{FF2B5EF4-FFF2-40B4-BE49-F238E27FC236}">
                      <a16:creationId xmlns:a16="http://schemas.microsoft.com/office/drawing/2014/main" id="{97614C59-A9DA-C3E1-7838-D668858D94BB}"/>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4" name="Freeform 183">
                  <a:extLst>
                    <a:ext uri="{FF2B5EF4-FFF2-40B4-BE49-F238E27FC236}">
                      <a16:creationId xmlns:a16="http://schemas.microsoft.com/office/drawing/2014/main" id="{835AF7A8-F5CE-1E70-2849-7E35EB74EE57}"/>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5" name="Freeform 184">
                  <a:extLst>
                    <a:ext uri="{FF2B5EF4-FFF2-40B4-BE49-F238E27FC236}">
                      <a16:creationId xmlns:a16="http://schemas.microsoft.com/office/drawing/2014/main" id="{EDC0A222-373C-9DF7-4C38-242C666097F7}"/>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6" name="Freeform 185">
                  <a:extLst>
                    <a:ext uri="{FF2B5EF4-FFF2-40B4-BE49-F238E27FC236}">
                      <a16:creationId xmlns:a16="http://schemas.microsoft.com/office/drawing/2014/main" id="{6ECAB42E-7FA8-1804-0177-879DCA85254F}"/>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7" name="Freeform 186">
                  <a:extLst>
                    <a:ext uri="{FF2B5EF4-FFF2-40B4-BE49-F238E27FC236}">
                      <a16:creationId xmlns:a16="http://schemas.microsoft.com/office/drawing/2014/main" id="{94EF6A03-B9E8-6441-335E-325B7623F147}"/>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8" name="Freeform 187">
                  <a:extLst>
                    <a:ext uri="{FF2B5EF4-FFF2-40B4-BE49-F238E27FC236}">
                      <a16:creationId xmlns:a16="http://schemas.microsoft.com/office/drawing/2014/main" id="{7F2DF8C7-7846-56E8-C051-F527D46A80DC}"/>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9" name="Freeform 188">
                  <a:extLst>
                    <a:ext uri="{FF2B5EF4-FFF2-40B4-BE49-F238E27FC236}">
                      <a16:creationId xmlns:a16="http://schemas.microsoft.com/office/drawing/2014/main" id="{1F61E3AA-6583-DC27-33CE-6E5D7ECDC1A4}"/>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0" name="Freeform 189">
                  <a:extLst>
                    <a:ext uri="{FF2B5EF4-FFF2-40B4-BE49-F238E27FC236}">
                      <a16:creationId xmlns:a16="http://schemas.microsoft.com/office/drawing/2014/main" id="{5CBA7718-D6E6-5F97-D55F-C8748F0966FC}"/>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1" name="Freeform 190">
                  <a:extLst>
                    <a:ext uri="{FF2B5EF4-FFF2-40B4-BE49-F238E27FC236}">
                      <a16:creationId xmlns:a16="http://schemas.microsoft.com/office/drawing/2014/main" id="{DC9B94D9-AD38-9BD9-715A-461655A8D077}"/>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2" name="Freeform 191">
                  <a:extLst>
                    <a:ext uri="{FF2B5EF4-FFF2-40B4-BE49-F238E27FC236}">
                      <a16:creationId xmlns:a16="http://schemas.microsoft.com/office/drawing/2014/main" id="{CD41FFC1-4A34-84AC-88D1-B185C25A13A2}"/>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3" name="Freeform 192">
                  <a:extLst>
                    <a:ext uri="{FF2B5EF4-FFF2-40B4-BE49-F238E27FC236}">
                      <a16:creationId xmlns:a16="http://schemas.microsoft.com/office/drawing/2014/main" id="{DF3E5F3B-2C27-A7BB-1F70-CF7DEB373B5F}"/>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4" name="Freeform 193">
                  <a:extLst>
                    <a:ext uri="{FF2B5EF4-FFF2-40B4-BE49-F238E27FC236}">
                      <a16:creationId xmlns:a16="http://schemas.microsoft.com/office/drawing/2014/main" id="{73F8C86D-B813-E619-A6C8-C08D93449134}"/>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5" name="Freeform 194">
                  <a:extLst>
                    <a:ext uri="{FF2B5EF4-FFF2-40B4-BE49-F238E27FC236}">
                      <a16:creationId xmlns:a16="http://schemas.microsoft.com/office/drawing/2014/main" id="{4CAE8CF3-4DE0-DE89-1064-927FC127D67E}"/>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6" name="Freeform 195">
                  <a:extLst>
                    <a:ext uri="{FF2B5EF4-FFF2-40B4-BE49-F238E27FC236}">
                      <a16:creationId xmlns:a16="http://schemas.microsoft.com/office/drawing/2014/main" id="{6AABD4DB-E6C3-4466-7D2A-41F1B08FB94A}"/>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7" name="Freeform 196">
                  <a:extLst>
                    <a:ext uri="{FF2B5EF4-FFF2-40B4-BE49-F238E27FC236}">
                      <a16:creationId xmlns:a16="http://schemas.microsoft.com/office/drawing/2014/main" id="{992D9274-A161-88DC-9828-3B0468348E2F}"/>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8" name="Freeform 197">
                  <a:extLst>
                    <a:ext uri="{FF2B5EF4-FFF2-40B4-BE49-F238E27FC236}">
                      <a16:creationId xmlns:a16="http://schemas.microsoft.com/office/drawing/2014/main" id="{961FBFB0-A421-B8A7-9763-D1D777422EC7}"/>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Freeform 198">
                  <a:extLst>
                    <a:ext uri="{FF2B5EF4-FFF2-40B4-BE49-F238E27FC236}">
                      <a16:creationId xmlns:a16="http://schemas.microsoft.com/office/drawing/2014/main" id="{C424CA0C-DDAE-DDB5-AC07-8F779E38FB81}"/>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199">
                  <a:extLst>
                    <a:ext uri="{FF2B5EF4-FFF2-40B4-BE49-F238E27FC236}">
                      <a16:creationId xmlns:a16="http://schemas.microsoft.com/office/drawing/2014/main" id="{20DE1B6C-DAA8-C789-B8BC-923FDBBC01C8}"/>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1" name="Freeform 200">
                  <a:extLst>
                    <a:ext uri="{FF2B5EF4-FFF2-40B4-BE49-F238E27FC236}">
                      <a16:creationId xmlns:a16="http://schemas.microsoft.com/office/drawing/2014/main" id="{4B0B023F-6B50-8204-853F-D0923A693AB2}"/>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2" name="Freeform 201">
                  <a:extLst>
                    <a:ext uri="{FF2B5EF4-FFF2-40B4-BE49-F238E27FC236}">
                      <a16:creationId xmlns:a16="http://schemas.microsoft.com/office/drawing/2014/main" id="{FA476AA0-D102-F076-7055-F9FE96BB2EA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3" name="Freeform 202">
                  <a:extLst>
                    <a:ext uri="{FF2B5EF4-FFF2-40B4-BE49-F238E27FC236}">
                      <a16:creationId xmlns:a16="http://schemas.microsoft.com/office/drawing/2014/main" id="{0E2F630A-9DB7-BAC4-DBA8-2C89DD6E444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4" name="Freeform 203">
                  <a:extLst>
                    <a:ext uri="{FF2B5EF4-FFF2-40B4-BE49-F238E27FC236}">
                      <a16:creationId xmlns:a16="http://schemas.microsoft.com/office/drawing/2014/main" id="{5F52E84B-0E97-1AFB-BB14-C92CBA0C228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5" name="Freeform 204">
                  <a:extLst>
                    <a:ext uri="{FF2B5EF4-FFF2-40B4-BE49-F238E27FC236}">
                      <a16:creationId xmlns:a16="http://schemas.microsoft.com/office/drawing/2014/main" id="{E79261E1-DE4C-82AE-11EA-EE4DDECC39EA}"/>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6" name="Freeform 205">
                  <a:extLst>
                    <a:ext uri="{FF2B5EF4-FFF2-40B4-BE49-F238E27FC236}">
                      <a16:creationId xmlns:a16="http://schemas.microsoft.com/office/drawing/2014/main" id="{0B5AA467-904D-DA93-6A48-F2EA16693101}"/>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7" name="Freeform 206">
                  <a:extLst>
                    <a:ext uri="{FF2B5EF4-FFF2-40B4-BE49-F238E27FC236}">
                      <a16:creationId xmlns:a16="http://schemas.microsoft.com/office/drawing/2014/main" id="{3873A5CC-55CA-0BC8-80D3-254F218844CD}"/>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8" name="Freeform 207">
                  <a:extLst>
                    <a:ext uri="{FF2B5EF4-FFF2-40B4-BE49-F238E27FC236}">
                      <a16:creationId xmlns:a16="http://schemas.microsoft.com/office/drawing/2014/main" id="{C9112794-9310-FCF5-0332-DEB2012050D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9" name="Freeform 208">
                  <a:extLst>
                    <a:ext uri="{FF2B5EF4-FFF2-40B4-BE49-F238E27FC236}">
                      <a16:creationId xmlns:a16="http://schemas.microsoft.com/office/drawing/2014/main" id="{13BBCA85-996D-F45B-C888-0FC1DE3C5719}"/>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0" name="Freeform 209">
                  <a:extLst>
                    <a:ext uri="{FF2B5EF4-FFF2-40B4-BE49-F238E27FC236}">
                      <a16:creationId xmlns:a16="http://schemas.microsoft.com/office/drawing/2014/main" id="{21A41ECE-76E2-13CE-5BF7-0D2681C1A369}"/>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1" name="Freeform 210">
                  <a:extLst>
                    <a:ext uri="{FF2B5EF4-FFF2-40B4-BE49-F238E27FC236}">
                      <a16:creationId xmlns:a16="http://schemas.microsoft.com/office/drawing/2014/main" id="{82411967-BB84-1AFC-5847-BF51EC6EC923}"/>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2" name="Freeform 211">
                  <a:extLst>
                    <a:ext uri="{FF2B5EF4-FFF2-40B4-BE49-F238E27FC236}">
                      <a16:creationId xmlns:a16="http://schemas.microsoft.com/office/drawing/2014/main" id="{8033732E-1B49-CC38-7BE1-CAE10F64D83B}"/>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3" name="Freeform 212">
                  <a:extLst>
                    <a:ext uri="{FF2B5EF4-FFF2-40B4-BE49-F238E27FC236}">
                      <a16:creationId xmlns:a16="http://schemas.microsoft.com/office/drawing/2014/main" id="{714B2498-3EE9-C43C-FEF5-21FDD8802E0A}"/>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4" name="Freeform 213">
                  <a:extLst>
                    <a:ext uri="{FF2B5EF4-FFF2-40B4-BE49-F238E27FC236}">
                      <a16:creationId xmlns:a16="http://schemas.microsoft.com/office/drawing/2014/main" id="{B4BF25C2-10AC-4783-36AE-9BC8C613B6CB}"/>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5" name="Freeform 214">
                  <a:extLst>
                    <a:ext uri="{FF2B5EF4-FFF2-40B4-BE49-F238E27FC236}">
                      <a16:creationId xmlns:a16="http://schemas.microsoft.com/office/drawing/2014/main" id="{0653B3E5-9221-F873-7875-BAED9F03F2DC}"/>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6" name="Freeform 215">
                  <a:extLst>
                    <a:ext uri="{FF2B5EF4-FFF2-40B4-BE49-F238E27FC236}">
                      <a16:creationId xmlns:a16="http://schemas.microsoft.com/office/drawing/2014/main" id="{98FB4C42-20FE-8DB7-77BC-B065950197E7}"/>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7" name="Freeform 216">
                  <a:extLst>
                    <a:ext uri="{FF2B5EF4-FFF2-40B4-BE49-F238E27FC236}">
                      <a16:creationId xmlns:a16="http://schemas.microsoft.com/office/drawing/2014/main" id="{2303BDC7-4B58-C24B-48FC-91E15199A6D8}"/>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8" name="Freeform 217">
                  <a:extLst>
                    <a:ext uri="{FF2B5EF4-FFF2-40B4-BE49-F238E27FC236}">
                      <a16:creationId xmlns:a16="http://schemas.microsoft.com/office/drawing/2014/main" id="{BCEC38F6-70F2-57AD-84B4-AD1C60CDC382}"/>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9" name="Freeform 218">
                  <a:extLst>
                    <a:ext uri="{FF2B5EF4-FFF2-40B4-BE49-F238E27FC236}">
                      <a16:creationId xmlns:a16="http://schemas.microsoft.com/office/drawing/2014/main" id="{ED0EB7E6-7C06-706E-5ABD-A99FAD50A6F7}"/>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0" name="Freeform 219">
                  <a:extLst>
                    <a:ext uri="{FF2B5EF4-FFF2-40B4-BE49-F238E27FC236}">
                      <a16:creationId xmlns:a16="http://schemas.microsoft.com/office/drawing/2014/main" id="{91586F11-707A-65CF-A0D4-79A6AA48FD46}"/>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20">
                  <a:extLst>
                    <a:ext uri="{FF2B5EF4-FFF2-40B4-BE49-F238E27FC236}">
                      <a16:creationId xmlns:a16="http://schemas.microsoft.com/office/drawing/2014/main" id="{0D3522BC-1BAC-29D6-8D10-15F6CDC4F38A}"/>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2" name="Freeform 221">
                  <a:extLst>
                    <a:ext uri="{FF2B5EF4-FFF2-40B4-BE49-F238E27FC236}">
                      <a16:creationId xmlns:a16="http://schemas.microsoft.com/office/drawing/2014/main" id="{C7B02C31-55DB-B200-3019-35DE9541517F}"/>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643" name="Group 642">
                <a:extLst>
                  <a:ext uri="{FF2B5EF4-FFF2-40B4-BE49-F238E27FC236}">
                    <a16:creationId xmlns:a16="http://schemas.microsoft.com/office/drawing/2014/main" id="{AC5ADC1C-CBDF-DA52-31EB-E71F545EAA8F}"/>
                  </a:ext>
                </a:extLst>
              </p:cNvPr>
              <p:cNvGrpSpPr/>
              <p:nvPr/>
            </p:nvGrpSpPr>
            <p:grpSpPr>
              <a:xfrm>
                <a:off x="3984354" y="3619500"/>
                <a:ext cx="388938" cy="311151"/>
                <a:chOff x="5083176" y="3911600"/>
                <a:chExt cx="388938" cy="311151"/>
              </a:xfrm>
            </p:grpSpPr>
            <p:sp>
              <p:nvSpPr>
                <p:cNvPr id="644" name="Freeform 222">
                  <a:extLst>
                    <a:ext uri="{FF2B5EF4-FFF2-40B4-BE49-F238E27FC236}">
                      <a16:creationId xmlns:a16="http://schemas.microsoft.com/office/drawing/2014/main" id="{0550F397-17CD-D632-E731-ED74F4440BD0}"/>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223">
                  <a:extLst>
                    <a:ext uri="{FF2B5EF4-FFF2-40B4-BE49-F238E27FC236}">
                      <a16:creationId xmlns:a16="http://schemas.microsoft.com/office/drawing/2014/main" id="{F4EAC3DD-56CB-5E85-8CC6-95F820C4E3BB}"/>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224">
                  <a:extLst>
                    <a:ext uri="{FF2B5EF4-FFF2-40B4-BE49-F238E27FC236}">
                      <a16:creationId xmlns:a16="http://schemas.microsoft.com/office/drawing/2014/main" id="{B8001FBF-11B8-F703-9B68-86E45C3164EE}"/>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225">
                  <a:extLst>
                    <a:ext uri="{FF2B5EF4-FFF2-40B4-BE49-F238E27FC236}">
                      <a16:creationId xmlns:a16="http://schemas.microsoft.com/office/drawing/2014/main" id="{5AA45C79-70DB-00CC-D539-97D47920AE78}"/>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48" name="Group 647">
                <a:extLst>
                  <a:ext uri="{FF2B5EF4-FFF2-40B4-BE49-F238E27FC236}">
                    <a16:creationId xmlns:a16="http://schemas.microsoft.com/office/drawing/2014/main" id="{3BA57AE8-B6EB-42A4-439C-A6943EE7BF82}"/>
                  </a:ext>
                </a:extLst>
              </p:cNvPr>
              <p:cNvGrpSpPr/>
              <p:nvPr/>
            </p:nvGrpSpPr>
            <p:grpSpPr>
              <a:xfrm>
                <a:off x="5808942" y="1709034"/>
                <a:ext cx="258763" cy="303213"/>
                <a:chOff x="6384926" y="2940050"/>
                <a:chExt cx="258763" cy="303213"/>
              </a:xfrm>
            </p:grpSpPr>
            <p:sp>
              <p:nvSpPr>
                <p:cNvPr id="649" name="Freeform 226">
                  <a:extLst>
                    <a:ext uri="{FF2B5EF4-FFF2-40B4-BE49-F238E27FC236}">
                      <a16:creationId xmlns:a16="http://schemas.microsoft.com/office/drawing/2014/main" id="{39AEFE06-36F5-5215-D38D-9029A9BB28D0}"/>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227">
                  <a:extLst>
                    <a:ext uri="{FF2B5EF4-FFF2-40B4-BE49-F238E27FC236}">
                      <a16:creationId xmlns:a16="http://schemas.microsoft.com/office/drawing/2014/main" id="{EDB62947-697A-6408-D87C-659C9F49ACA7}"/>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228">
                  <a:extLst>
                    <a:ext uri="{FF2B5EF4-FFF2-40B4-BE49-F238E27FC236}">
                      <a16:creationId xmlns:a16="http://schemas.microsoft.com/office/drawing/2014/main" id="{319EE53E-CC06-D3FB-2FF5-A95EED1A92E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229">
                  <a:extLst>
                    <a:ext uri="{FF2B5EF4-FFF2-40B4-BE49-F238E27FC236}">
                      <a16:creationId xmlns:a16="http://schemas.microsoft.com/office/drawing/2014/main" id="{230B460D-E48F-63B0-5C72-31D783D46891}"/>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230">
                  <a:extLst>
                    <a:ext uri="{FF2B5EF4-FFF2-40B4-BE49-F238E27FC236}">
                      <a16:creationId xmlns:a16="http://schemas.microsoft.com/office/drawing/2014/main" id="{87C10F9A-3202-C758-5AE2-5B78316BFD0B}"/>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231">
                  <a:extLst>
                    <a:ext uri="{FF2B5EF4-FFF2-40B4-BE49-F238E27FC236}">
                      <a16:creationId xmlns:a16="http://schemas.microsoft.com/office/drawing/2014/main" id="{9A1EBA12-D0E1-2CDB-4CED-E2F1272E144B}"/>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232">
                  <a:extLst>
                    <a:ext uri="{FF2B5EF4-FFF2-40B4-BE49-F238E27FC236}">
                      <a16:creationId xmlns:a16="http://schemas.microsoft.com/office/drawing/2014/main" id="{3A041BDC-AB28-3DBB-671C-57EC99A300E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233">
                  <a:extLst>
                    <a:ext uri="{FF2B5EF4-FFF2-40B4-BE49-F238E27FC236}">
                      <a16:creationId xmlns:a16="http://schemas.microsoft.com/office/drawing/2014/main" id="{694DCA3E-AC59-7C38-CF86-BF6D40F7B166}"/>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234">
                  <a:extLst>
                    <a:ext uri="{FF2B5EF4-FFF2-40B4-BE49-F238E27FC236}">
                      <a16:creationId xmlns:a16="http://schemas.microsoft.com/office/drawing/2014/main" id="{15677097-4AFD-3F5E-8C0B-E3834F5A7E0E}"/>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235">
                  <a:extLst>
                    <a:ext uri="{FF2B5EF4-FFF2-40B4-BE49-F238E27FC236}">
                      <a16:creationId xmlns:a16="http://schemas.microsoft.com/office/drawing/2014/main" id="{57D42DAC-1397-3F5B-BD21-D2B92972913E}"/>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236">
                  <a:extLst>
                    <a:ext uri="{FF2B5EF4-FFF2-40B4-BE49-F238E27FC236}">
                      <a16:creationId xmlns:a16="http://schemas.microsoft.com/office/drawing/2014/main" id="{D6FB9C87-6A53-86B5-9C48-8AB78ABAC1D2}"/>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237">
                  <a:extLst>
                    <a:ext uri="{FF2B5EF4-FFF2-40B4-BE49-F238E27FC236}">
                      <a16:creationId xmlns:a16="http://schemas.microsoft.com/office/drawing/2014/main" id="{34F745DB-C732-741A-B79B-91D144BEF94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238">
                  <a:extLst>
                    <a:ext uri="{FF2B5EF4-FFF2-40B4-BE49-F238E27FC236}">
                      <a16:creationId xmlns:a16="http://schemas.microsoft.com/office/drawing/2014/main" id="{FFD0D780-91ED-48CE-E195-6EB066BF47D0}"/>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239">
                  <a:extLst>
                    <a:ext uri="{FF2B5EF4-FFF2-40B4-BE49-F238E27FC236}">
                      <a16:creationId xmlns:a16="http://schemas.microsoft.com/office/drawing/2014/main" id="{120CABC1-C333-030E-23F6-DE11B9FE452D}"/>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240">
                  <a:extLst>
                    <a:ext uri="{FF2B5EF4-FFF2-40B4-BE49-F238E27FC236}">
                      <a16:creationId xmlns:a16="http://schemas.microsoft.com/office/drawing/2014/main" id="{FFF12083-892A-1C95-A221-6A1BF39440F8}"/>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241">
                  <a:extLst>
                    <a:ext uri="{FF2B5EF4-FFF2-40B4-BE49-F238E27FC236}">
                      <a16:creationId xmlns:a16="http://schemas.microsoft.com/office/drawing/2014/main" id="{054C2C9F-FAC4-75A3-3F37-E5F162982CC4}"/>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242">
                  <a:extLst>
                    <a:ext uri="{FF2B5EF4-FFF2-40B4-BE49-F238E27FC236}">
                      <a16:creationId xmlns:a16="http://schemas.microsoft.com/office/drawing/2014/main" id="{56F4263A-CDA9-7AED-74BC-738ED9980A9B}"/>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243">
                  <a:extLst>
                    <a:ext uri="{FF2B5EF4-FFF2-40B4-BE49-F238E27FC236}">
                      <a16:creationId xmlns:a16="http://schemas.microsoft.com/office/drawing/2014/main" id="{4455059D-12E5-8F86-2711-7AF142DA0E8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Freeform 244">
                  <a:extLst>
                    <a:ext uri="{FF2B5EF4-FFF2-40B4-BE49-F238E27FC236}">
                      <a16:creationId xmlns:a16="http://schemas.microsoft.com/office/drawing/2014/main" id="{3F7A1C18-D668-D4E3-E5EA-0B12AF9D8B6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68" name="Group 667">
                <a:extLst>
                  <a:ext uri="{FF2B5EF4-FFF2-40B4-BE49-F238E27FC236}">
                    <a16:creationId xmlns:a16="http://schemas.microsoft.com/office/drawing/2014/main" id="{F8341F02-01AD-D112-2B08-F1199A640303}"/>
                  </a:ext>
                </a:extLst>
              </p:cNvPr>
              <p:cNvGrpSpPr/>
              <p:nvPr/>
            </p:nvGrpSpPr>
            <p:grpSpPr>
              <a:xfrm>
                <a:off x="6171673" y="2758281"/>
                <a:ext cx="258763" cy="303213"/>
                <a:chOff x="6384926" y="2940050"/>
                <a:chExt cx="258763" cy="303213"/>
              </a:xfrm>
            </p:grpSpPr>
            <p:sp>
              <p:nvSpPr>
                <p:cNvPr id="669" name="Freeform 226">
                  <a:extLst>
                    <a:ext uri="{FF2B5EF4-FFF2-40B4-BE49-F238E27FC236}">
                      <a16:creationId xmlns:a16="http://schemas.microsoft.com/office/drawing/2014/main" id="{7A342A9F-5390-A94F-B350-7FB9A7FFF1E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227">
                  <a:extLst>
                    <a:ext uri="{FF2B5EF4-FFF2-40B4-BE49-F238E27FC236}">
                      <a16:creationId xmlns:a16="http://schemas.microsoft.com/office/drawing/2014/main" id="{E1BE2126-A32F-F264-90EE-3FA0499DDD3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228">
                  <a:extLst>
                    <a:ext uri="{FF2B5EF4-FFF2-40B4-BE49-F238E27FC236}">
                      <a16:creationId xmlns:a16="http://schemas.microsoft.com/office/drawing/2014/main" id="{030DBF50-5868-E2BC-704F-C9789D1921B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229">
                  <a:extLst>
                    <a:ext uri="{FF2B5EF4-FFF2-40B4-BE49-F238E27FC236}">
                      <a16:creationId xmlns:a16="http://schemas.microsoft.com/office/drawing/2014/main" id="{9A9DE9C3-3F93-1ED2-70A6-65950984AB41}"/>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230">
                  <a:extLst>
                    <a:ext uri="{FF2B5EF4-FFF2-40B4-BE49-F238E27FC236}">
                      <a16:creationId xmlns:a16="http://schemas.microsoft.com/office/drawing/2014/main" id="{96EC0DA2-D672-BD0F-A3DD-963054FABB99}"/>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231">
                  <a:extLst>
                    <a:ext uri="{FF2B5EF4-FFF2-40B4-BE49-F238E27FC236}">
                      <a16:creationId xmlns:a16="http://schemas.microsoft.com/office/drawing/2014/main" id="{E4A9ECA2-8B2C-F7E8-7223-A8AAAF1100D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232">
                  <a:extLst>
                    <a:ext uri="{FF2B5EF4-FFF2-40B4-BE49-F238E27FC236}">
                      <a16:creationId xmlns:a16="http://schemas.microsoft.com/office/drawing/2014/main" id="{1B067C31-1FAD-999D-A864-E5C0D7A5160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233">
                  <a:extLst>
                    <a:ext uri="{FF2B5EF4-FFF2-40B4-BE49-F238E27FC236}">
                      <a16:creationId xmlns:a16="http://schemas.microsoft.com/office/drawing/2014/main" id="{3F867E65-6196-2546-3E4A-A2082E78487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234">
                  <a:extLst>
                    <a:ext uri="{FF2B5EF4-FFF2-40B4-BE49-F238E27FC236}">
                      <a16:creationId xmlns:a16="http://schemas.microsoft.com/office/drawing/2014/main" id="{4C6208DB-67D0-2927-AE94-9BEC55E6D0AD}"/>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235">
                  <a:extLst>
                    <a:ext uri="{FF2B5EF4-FFF2-40B4-BE49-F238E27FC236}">
                      <a16:creationId xmlns:a16="http://schemas.microsoft.com/office/drawing/2014/main" id="{0A2F5531-A59B-AC5C-D9C1-44A08B9321C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Freeform 236">
                  <a:extLst>
                    <a:ext uri="{FF2B5EF4-FFF2-40B4-BE49-F238E27FC236}">
                      <a16:creationId xmlns:a16="http://schemas.microsoft.com/office/drawing/2014/main" id="{673144DC-6A9C-3210-54D7-7F85086BFDD1}"/>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237">
                  <a:extLst>
                    <a:ext uri="{FF2B5EF4-FFF2-40B4-BE49-F238E27FC236}">
                      <a16:creationId xmlns:a16="http://schemas.microsoft.com/office/drawing/2014/main" id="{3979BC64-0C27-A14A-131C-7B70E9B1B127}"/>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238">
                  <a:extLst>
                    <a:ext uri="{FF2B5EF4-FFF2-40B4-BE49-F238E27FC236}">
                      <a16:creationId xmlns:a16="http://schemas.microsoft.com/office/drawing/2014/main" id="{45416412-6CC4-7B17-6ED8-A506C3407D14}"/>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239">
                  <a:extLst>
                    <a:ext uri="{FF2B5EF4-FFF2-40B4-BE49-F238E27FC236}">
                      <a16:creationId xmlns:a16="http://schemas.microsoft.com/office/drawing/2014/main" id="{201C914F-378C-5AC8-F97E-A88E610AE7F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240">
                  <a:extLst>
                    <a:ext uri="{FF2B5EF4-FFF2-40B4-BE49-F238E27FC236}">
                      <a16:creationId xmlns:a16="http://schemas.microsoft.com/office/drawing/2014/main" id="{07D09577-1995-F581-CD62-4A1F77B3701A}"/>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241">
                  <a:extLst>
                    <a:ext uri="{FF2B5EF4-FFF2-40B4-BE49-F238E27FC236}">
                      <a16:creationId xmlns:a16="http://schemas.microsoft.com/office/drawing/2014/main" id="{7790964A-1E63-F114-955D-7C3BB82AE139}"/>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242">
                  <a:extLst>
                    <a:ext uri="{FF2B5EF4-FFF2-40B4-BE49-F238E27FC236}">
                      <a16:creationId xmlns:a16="http://schemas.microsoft.com/office/drawing/2014/main" id="{20E50862-C01B-2CB5-B920-0A243A153ECA}"/>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243">
                  <a:extLst>
                    <a:ext uri="{FF2B5EF4-FFF2-40B4-BE49-F238E27FC236}">
                      <a16:creationId xmlns:a16="http://schemas.microsoft.com/office/drawing/2014/main" id="{30A6498F-6B20-9912-CD86-2427616CBE0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244">
                  <a:extLst>
                    <a:ext uri="{FF2B5EF4-FFF2-40B4-BE49-F238E27FC236}">
                      <a16:creationId xmlns:a16="http://schemas.microsoft.com/office/drawing/2014/main" id="{1DCF0DEA-874A-9AB2-ED21-BEA68ED4CBF9}"/>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88" name="Group 687">
                <a:extLst>
                  <a:ext uri="{FF2B5EF4-FFF2-40B4-BE49-F238E27FC236}">
                    <a16:creationId xmlns:a16="http://schemas.microsoft.com/office/drawing/2014/main" id="{BA249255-CBB2-8EE9-166D-0DB1A8E2CE45}"/>
                  </a:ext>
                </a:extLst>
              </p:cNvPr>
              <p:cNvGrpSpPr/>
              <p:nvPr/>
            </p:nvGrpSpPr>
            <p:grpSpPr>
              <a:xfrm>
                <a:off x="4088337" y="1699874"/>
                <a:ext cx="258763" cy="303213"/>
                <a:chOff x="6384926" y="2940050"/>
                <a:chExt cx="258763" cy="303213"/>
              </a:xfrm>
            </p:grpSpPr>
            <p:sp>
              <p:nvSpPr>
                <p:cNvPr id="689" name="Freeform 226">
                  <a:extLst>
                    <a:ext uri="{FF2B5EF4-FFF2-40B4-BE49-F238E27FC236}">
                      <a16:creationId xmlns:a16="http://schemas.microsoft.com/office/drawing/2014/main" id="{6AE82815-D20E-E125-E3BE-DBEE51B3AFBC}"/>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227">
                  <a:extLst>
                    <a:ext uri="{FF2B5EF4-FFF2-40B4-BE49-F238E27FC236}">
                      <a16:creationId xmlns:a16="http://schemas.microsoft.com/office/drawing/2014/main" id="{8671BE75-C435-5951-6B12-6B0304D7A56D}"/>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228">
                  <a:extLst>
                    <a:ext uri="{FF2B5EF4-FFF2-40B4-BE49-F238E27FC236}">
                      <a16:creationId xmlns:a16="http://schemas.microsoft.com/office/drawing/2014/main" id="{73F2552D-58C6-E9D6-1F5E-CD965C232412}"/>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229">
                  <a:extLst>
                    <a:ext uri="{FF2B5EF4-FFF2-40B4-BE49-F238E27FC236}">
                      <a16:creationId xmlns:a16="http://schemas.microsoft.com/office/drawing/2014/main" id="{1AB4646A-BDB9-FBE8-1E54-9789A6FD5C1F}"/>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230">
                  <a:extLst>
                    <a:ext uri="{FF2B5EF4-FFF2-40B4-BE49-F238E27FC236}">
                      <a16:creationId xmlns:a16="http://schemas.microsoft.com/office/drawing/2014/main" id="{4A246A29-B95E-B215-8540-70A82DAFCC20}"/>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231">
                  <a:extLst>
                    <a:ext uri="{FF2B5EF4-FFF2-40B4-BE49-F238E27FC236}">
                      <a16:creationId xmlns:a16="http://schemas.microsoft.com/office/drawing/2014/main" id="{713ECE4F-2766-5954-8B8B-44DADF66496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232">
                  <a:extLst>
                    <a:ext uri="{FF2B5EF4-FFF2-40B4-BE49-F238E27FC236}">
                      <a16:creationId xmlns:a16="http://schemas.microsoft.com/office/drawing/2014/main" id="{154A1AB7-D680-C8C1-3F72-8F2C6196A4B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233">
                  <a:extLst>
                    <a:ext uri="{FF2B5EF4-FFF2-40B4-BE49-F238E27FC236}">
                      <a16:creationId xmlns:a16="http://schemas.microsoft.com/office/drawing/2014/main" id="{598EE4A1-B01B-0FDE-52D5-033F4B9D01E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234">
                  <a:extLst>
                    <a:ext uri="{FF2B5EF4-FFF2-40B4-BE49-F238E27FC236}">
                      <a16:creationId xmlns:a16="http://schemas.microsoft.com/office/drawing/2014/main" id="{622C215E-6049-2168-1141-6E79552A2D01}"/>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235">
                  <a:extLst>
                    <a:ext uri="{FF2B5EF4-FFF2-40B4-BE49-F238E27FC236}">
                      <a16:creationId xmlns:a16="http://schemas.microsoft.com/office/drawing/2014/main" id="{1BE5198C-E6C9-1773-5A6B-EB54972B3AC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236">
                  <a:extLst>
                    <a:ext uri="{FF2B5EF4-FFF2-40B4-BE49-F238E27FC236}">
                      <a16:creationId xmlns:a16="http://schemas.microsoft.com/office/drawing/2014/main" id="{833498EF-4D4B-8449-5E21-5255582460B5}"/>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237">
                  <a:extLst>
                    <a:ext uri="{FF2B5EF4-FFF2-40B4-BE49-F238E27FC236}">
                      <a16:creationId xmlns:a16="http://schemas.microsoft.com/office/drawing/2014/main" id="{9893E98D-7251-DC6A-E647-B53DE682683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238">
                  <a:extLst>
                    <a:ext uri="{FF2B5EF4-FFF2-40B4-BE49-F238E27FC236}">
                      <a16:creationId xmlns:a16="http://schemas.microsoft.com/office/drawing/2014/main" id="{A4979188-9F6E-0319-A65F-E867FB61204C}"/>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2" name="Freeform 239">
                  <a:extLst>
                    <a:ext uri="{FF2B5EF4-FFF2-40B4-BE49-F238E27FC236}">
                      <a16:creationId xmlns:a16="http://schemas.microsoft.com/office/drawing/2014/main" id="{333A694F-43BF-CE2B-EF4C-E3B7ABF09E1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240">
                  <a:extLst>
                    <a:ext uri="{FF2B5EF4-FFF2-40B4-BE49-F238E27FC236}">
                      <a16:creationId xmlns:a16="http://schemas.microsoft.com/office/drawing/2014/main" id="{FE750C8A-1A56-1EDC-FF19-5EA47146E6F0}"/>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241">
                  <a:extLst>
                    <a:ext uri="{FF2B5EF4-FFF2-40B4-BE49-F238E27FC236}">
                      <a16:creationId xmlns:a16="http://schemas.microsoft.com/office/drawing/2014/main" id="{088CA278-6D01-47C8-B881-911AF2B7AE4E}"/>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242">
                  <a:extLst>
                    <a:ext uri="{FF2B5EF4-FFF2-40B4-BE49-F238E27FC236}">
                      <a16:creationId xmlns:a16="http://schemas.microsoft.com/office/drawing/2014/main" id="{5225290C-397A-92CA-DE3D-FAC3D365D5DF}"/>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243">
                  <a:extLst>
                    <a:ext uri="{FF2B5EF4-FFF2-40B4-BE49-F238E27FC236}">
                      <a16:creationId xmlns:a16="http://schemas.microsoft.com/office/drawing/2014/main" id="{9644FE41-752F-992C-4A12-8143AFA988E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244">
                  <a:extLst>
                    <a:ext uri="{FF2B5EF4-FFF2-40B4-BE49-F238E27FC236}">
                      <a16:creationId xmlns:a16="http://schemas.microsoft.com/office/drawing/2014/main" id="{B9D129E3-753A-95CA-A5AA-992EC1B60043}"/>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08" name="Group 707">
                <a:extLst>
                  <a:ext uri="{FF2B5EF4-FFF2-40B4-BE49-F238E27FC236}">
                    <a16:creationId xmlns:a16="http://schemas.microsoft.com/office/drawing/2014/main" id="{C4E9B075-BC44-B81E-57EF-A6576F77381F}"/>
                  </a:ext>
                </a:extLst>
              </p:cNvPr>
              <p:cNvGrpSpPr/>
              <p:nvPr/>
            </p:nvGrpSpPr>
            <p:grpSpPr>
              <a:xfrm>
                <a:off x="5287311" y="1909040"/>
                <a:ext cx="258763" cy="303213"/>
                <a:chOff x="6384926" y="2940050"/>
                <a:chExt cx="258763" cy="303213"/>
              </a:xfrm>
            </p:grpSpPr>
            <p:sp>
              <p:nvSpPr>
                <p:cNvPr id="709" name="Freeform 226">
                  <a:extLst>
                    <a:ext uri="{FF2B5EF4-FFF2-40B4-BE49-F238E27FC236}">
                      <a16:creationId xmlns:a16="http://schemas.microsoft.com/office/drawing/2014/main" id="{994D103A-CABA-D278-CC26-9F419FC6E186}"/>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227">
                  <a:extLst>
                    <a:ext uri="{FF2B5EF4-FFF2-40B4-BE49-F238E27FC236}">
                      <a16:creationId xmlns:a16="http://schemas.microsoft.com/office/drawing/2014/main" id="{C15474C4-4476-2D86-397D-D3D2AF747006}"/>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228">
                  <a:extLst>
                    <a:ext uri="{FF2B5EF4-FFF2-40B4-BE49-F238E27FC236}">
                      <a16:creationId xmlns:a16="http://schemas.microsoft.com/office/drawing/2014/main" id="{85F1C4B1-030F-148F-4686-5A36216CE322}"/>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229">
                  <a:extLst>
                    <a:ext uri="{FF2B5EF4-FFF2-40B4-BE49-F238E27FC236}">
                      <a16:creationId xmlns:a16="http://schemas.microsoft.com/office/drawing/2014/main" id="{141FE5B0-B465-E835-E832-71305F23FB76}"/>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230">
                  <a:extLst>
                    <a:ext uri="{FF2B5EF4-FFF2-40B4-BE49-F238E27FC236}">
                      <a16:creationId xmlns:a16="http://schemas.microsoft.com/office/drawing/2014/main" id="{A872629E-CE01-546F-E872-A65D4D6DEE21}"/>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231">
                  <a:extLst>
                    <a:ext uri="{FF2B5EF4-FFF2-40B4-BE49-F238E27FC236}">
                      <a16:creationId xmlns:a16="http://schemas.microsoft.com/office/drawing/2014/main" id="{1518C5C0-A3B3-CFCA-2549-4F286C261C3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232">
                  <a:extLst>
                    <a:ext uri="{FF2B5EF4-FFF2-40B4-BE49-F238E27FC236}">
                      <a16:creationId xmlns:a16="http://schemas.microsoft.com/office/drawing/2014/main" id="{4048E552-F6E4-AA8F-D89D-5BF5B8714666}"/>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233">
                  <a:extLst>
                    <a:ext uri="{FF2B5EF4-FFF2-40B4-BE49-F238E27FC236}">
                      <a16:creationId xmlns:a16="http://schemas.microsoft.com/office/drawing/2014/main" id="{2BD456B9-6725-2479-53C0-D11B71BF90B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234">
                  <a:extLst>
                    <a:ext uri="{FF2B5EF4-FFF2-40B4-BE49-F238E27FC236}">
                      <a16:creationId xmlns:a16="http://schemas.microsoft.com/office/drawing/2014/main" id="{C20F5700-6CDB-D0DE-C2B3-0792652459C8}"/>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235">
                  <a:extLst>
                    <a:ext uri="{FF2B5EF4-FFF2-40B4-BE49-F238E27FC236}">
                      <a16:creationId xmlns:a16="http://schemas.microsoft.com/office/drawing/2014/main" id="{C8733733-51C5-8CEA-6255-9041EED765E7}"/>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236">
                  <a:extLst>
                    <a:ext uri="{FF2B5EF4-FFF2-40B4-BE49-F238E27FC236}">
                      <a16:creationId xmlns:a16="http://schemas.microsoft.com/office/drawing/2014/main" id="{357AF2C6-52C8-176A-0A9B-D3CF3A3A393F}"/>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237">
                  <a:extLst>
                    <a:ext uri="{FF2B5EF4-FFF2-40B4-BE49-F238E27FC236}">
                      <a16:creationId xmlns:a16="http://schemas.microsoft.com/office/drawing/2014/main" id="{EAC3F833-D62E-7175-4E92-96F15CDE16A2}"/>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238">
                  <a:extLst>
                    <a:ext uri="{FF2B5EF4-FFF2-40B4-BE49-F238E27FC236}">
                      <a16:creationId xmlns:a16="http://schemas.microsoft.com/office/drawing/2014/main" id="{E761B3B4-C801-193D-94FA-9EBF9C9E05BF}"/>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239">
                  <a:extLst>
                    <a:ext uri="{FF2B5EF4-FFF2-40B4-BE49-F238E27FC236}">
                      <a16:creationId xmlns:a16="http://schemas.microsoft.com/office/drawing/2014/main" id="{FEFE7E5C-C497-8C01-BEAB-705B5055194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240">
                  <a:extLst>
                    <a:ext uri="{FF2B5EF4-FFF2-40B4-BE49-F238E27FC236}">
                      <a16:creationId xmlns:a16="http://schemas.microsoft.com/office/drawing/2014/main" id="{7E24A23B-90D8-FC9C-6F6B-9FEC463C907D}"/>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241">
                  <a:extLst>
                    <a:ext uri="{FF2B5EF4-FFF2-40B4-BE49-F238E27FC236}">
                      <a16:creationId xmlns:a16="http://schemas.microsoft.com/office/drawing/2014/main" id="{0F16598D-46B0-9223-DE89-ECE9E38F2B26}"/>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242">
                  <a:extLst>
                    <a:ext uri="{FF2B5EF4-FFF2-40B4-BE49-F238E27FC236}">
                      <a16:creationId xmlns:a16="http://schemas.microsoft.com/office/drawing/2014/main" id="{C0F0FE2F-C021-51EB-DA79-92B557A79BA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243">
                  <a:extLst>
                    <a:ext uri="{FF2B5EF4-FFF2-40B4-BE49-F238E27FC236}">
                      <a16:creationId xmlns:a16="http://schemas.microsoft.com/office/drawing/2014/main" id="{96159D3D-E679-1DA3-2B29-0CA589B666D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244">
                  <a:extLst>
                    <a:ext uri="{FF2B5EF4-FFF2-40B4-BE49-F238E27FC236}">
                      <a16:creationId xmlns:a16="http://schemas.microsoft.com/office/drawing/2014/main" id="{8B57BDB2-5B72-CD78-0F42-D5CBDA28193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28" name="Group 727">
                <a:extLst>
                  <a:ext uri="{FF2B5EF4-FFF2-40B4-BE49-F238E27FC236}">
                    <a16:creationId xmlns:a16="http://schemas.microsoft.com/office/drawing/2014/main" id="{2D0DE153-6162-1BCE-D9B6-6210F827124C}"/>
                  </a:ext>
                </a:extLst>
              </p:cNvPr>
              <p:cNvGrpSpPr/>
              <p:nvPr/>
            </p:nvGrpSpPr>
            <p:grpSpPr>
              <a:xfrm>
                <a:off x="4994431" y="1682249"/>
                <a:ext cx="258763" cy="303213"/>
                <a:chOff x="6384926" y="2940050"/>
                <a:chExt cx="258763" cy="303213"/>
              </a:xfrm>
            </p:grpSpPr>
            <p:sp>
              <p:nvSpPr>
                <p:cNvPr id="729" name="Freeform 226">
                  <a:extLst>
                    <a:ext uri="{FF2B5EF4-FFF2-40B4-BE49-F238E27FC236}">
                      <a16:creationId xmlns:a16="http://schemas.microsoft.com/office/drawing/2014/main" id="{E260AC80-6EB2-CE05-49DC-1FF450B8AEFF}"/>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227">
                  <a:extLst>
                    <a:ext uri="{FF2B5EF4-FFF2-40B4-BE49-F238E27FC236}">
                      <a16:creationId xmlns:a16="http://schemas.microsoft.com/office/drawing/2014/main" id="{AF75AFD6-40BE-94C1-CBA6-A613BDC6B231}"/>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228">
                  <a:extLst>
                    <a:ext uri="{FF2B5EF4-FFF2-40B4-BE49-F238E27FC236}">
                      <a16:creationId xmlns:a16="http://schemas.microsoft.com/office/drawing/2014/main" id="{F9DEC96A-38C7-DDA3-4998-89B7E94E1576}"/>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229">
                  <a:extLst>
                    <a:ext uri="{FF2B5EF4-FFF2-40B4-BE49-F238E27FC236}">
                      <a16:creationId xmlns:a16="http://schemas.microsoft.com/office/drawing/2014/main" id="{106D8BDF-2041-2E86-0D9C-0402AD68B0E0}"/>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230">
                  <a:extLst>
                    <a:ext uri="{FF2B5EF4-FFF2-40B4-BE49-F238E27FC236}">
                      <a16:creationId xmlns:a16="http://schemas.microsoft.com/office/drawing/2014/main" id="{0E69D8FA-5324-1DB6-02FB-FA65AA8DA755}"/>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231">
                  <a:extLst>
                    <a:ext uri="{FF2B5EF4-FFF2-40B4-BE49-F238E27FC236}">
                      <a16:creationId xmlns:a16="http://schemas.microsoft.com/office/drawing/2014/main" id="{627DB6BD-CA9B-AE00-50B3-87D8B4C928C5}"/>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232">
                  <a:extLst>
                    <a:ext uri="{FF2B5EF4-FFF2-40B4-BE49-F238E27FC236}">
                      <a16:creationId xmlns:a16="http://schemas.microsoft.com/office/drawing/2014/main" id="{F0B48F54-AFB1-EF0E-7DCE-24E6A34FF42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233">
                  <a:extLst>
                    <a:ext uri="{FF2B5EF4-FFF2-40B4-BE49-F238E27FC236}">
                      <a16:creationId xmlns:a16="http://schemas.microsoft.com/office/drawing/2014/main" id="{4FB4DB54-13CF-2FCB-3B1A-49A4BC20C54C}"/>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234">
                  <a:extLst>
                    <a:ext uri="{FF2B5EF4-FFF2-40B4-BE49-F238E27FC236}">
                      <a16:creationId xmlns:a16="http://schemas.microsoft.com/office/drawing/2014/main" id="{D2FF8C4E-FEB8-16D8-6DB8-1E2777F4BE4E}"/>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Freeform 235">
                  <a:extLst>
                    <a:ext uri="{FF2B5EF4-FFF2-40B4-BE49-F238E27FC236}">
                      <a16:creationId xmlns:a16="http://schemas.microsoft.com/office/drawing/2014/main" id="{9EB37D88-DAFE-D019-E51A-0E573FFDE1A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9" name="Freeform 236">
                  <a:extLst>
                    <a:ext uri="{FF2B5EF4-FFF2-40B4-BE49-F238E27FC236}">
                      <a16:creationId xmlns:a16="http://schemas.microsoft.com/office/drawing/2014/main" id="{799247BC-13C4-AB06-5CDC-3E4498EB0D1A}"/>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0" name="Freeform 237">
                  <a:extLst>
                    <a:ext uri="{FF2B5EF4-FFF2-40B4-BE49-F238E27FC236}">
                      <a16:creationId xmlns:a16="http://schemas.microsoft.com/office/drawing/2014/main" id="{E6F4A7B9-453C-B4F4-2761-131A923B7C1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1" name="Freeform 238">
                  <a:extLst>
                    <a:ext uri="{FF2B5EF4-FFF2-40B4-BE49-F238E27FC236}">
                      <a16:creationId xmlns:a16="http://schemas.microsoft.com/office/drawing/2014/main" id="{893F7DDF-82EE-C4E9-117D-FD7187C0AA3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2" name="Freeform 239">
                  <a:extLst>
                    <a:ext uri="{FF2B5EF4-FFF2-40B4-BE49-F238E27FC236}">
                      <a16:creationId xmlns:a16="http://schemas.microsoft.com/office/drawing/2014/main" id="{0933D723-B3B6-E40F-CC12-D609DF89957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3" name="Freeform 240">
                  <a:extLst>
                    <a:ext uri="{FF2B5EF4-FFF2-40B4-BE49-F238E27FC236}">
                      <a16:creationId xmlns:a16="http://schemas.microsoft.com/office/drawing/2014/main" id="{E71CD412-2B09-42AA-FE07-A149C52B854E}"/>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Freeform 241">
                  <a:extLst>
                    <a:ext uri="{FF2B5EF4-FFF2-40B4-BE49-F238E27FC236}">
                      <a16:creationId xmlns:a16="http://schemas.microsoft.com/office/drawing/2014/main" id="{5B1922B2-3DE5-E7BA-3458-3CC39BC8860C}"/>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242">
                  <a:extLst>
                    <a:ext uri="{FF2B5EF4-FFF2-40B4-BE49-F238E27FC236}">
                      <a16:creationId xmlns:a16="http://schemas.microsoft.com/office/drawing/2014/main" id="{A4C7CD41-BF47-A93C-FE00-4F0E6E66636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Freeform 243">
                  <a:extLst>
                    <a:ext uri="{FF2B5EF4-FFF2-40B4-BE49-F238E27FC236}">
                      <a16:creationId xmlns:a16="http://schemas.microsoft.com/office/drawing/2014/main" id="{D49D2E8E-53D9-FAF2-0F3B-C9C472D67B6D}"/>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7" name="Freeform 244">
                  <a:extLst>
                    <a:ext uri="{FF2B5EF4-FFF2-40B4-BE49-F238E27FC236}">
                      <a16:creationId xmlns:a16="http://schemas.microsoft.com/office/drawing/2014/main" id="{637B76AD-BCED-0A8C-EE88-1E524FF677B1}"/>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8" name="Group 747">
                <a:extLst>
                  <a:ext uri="{FF2B5EF4-FFF2-40B4-BE49-F238E27FC236}">
                    <a16:creationId xmlns:a16="http://schemas.microsoft.com/office/drawing/2014/main" id="{154BCBB2-2AE1-464F-73BE-2AFC8586795E}"/>
                  </a:ext>
                </a:extLst>
              </p:cNvPr>
              <p:cNvGrpSpPr/>
              <p:nvPr/>
            </p:nvGrpSpPr>
            <p:grpSpPr>
              <a:xfrm>
                <a:off x="3976416" y="4402452"/>
                <a:ext cx="388938" cy="311151"/>
                <a:chOff x="5083176" y="3911600"/>
                <a:chExt cx="388938" cy="311151"/>
              </a:xfrm>
            </p:grpSpPr>
            <p:sp>
              <p:nvSpPr>
                <p:cNvPr id="749" name="Freeform 222">
                  <a:extLst>
                    <a:ext uri="{FF2B5EF4-FFF2-40B4-BE49-F238E27FC236}">
                      <a16:creationId xmlns:a16="http://schemas.microsoft.com/office/drawing/2014/main" id="{277FD17C-18AA-D66A-BCCE-B129F6DD2919}"/>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0" name="Freeform 223">
                  <a:extLst>
                    <a:ext uri="{FF2B5EF4-FFF2-40B4-BE49-F238E27FC236}">
                      <a16:creationId xmlns:a16="http://schemas.microsoft.com/office/drawing/2014/main" id="{D6078D49-C7F0-68BC-045F-D65E61045793}"/>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1" name="Freeform 224">
                  <a:extLst>
                    <a:ext uri="{FF2B5EF4-FFF2-40B4-BE49-F238E27FC236}">
                      <a16:creationId xmlns:a16="http://schemas.microsoft.com/office/drawing/2014/main" id="{59B6D00C-C2DB-BA8B-2CFE-C73C591DCD49}"/>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2" name="Freeform 225">
                  <a:extLst>
                    <a:ext uri="{FF2B5EF4-FFF2-40B4-BE49-F238E27FC236}">
                      <a16:creationId xmlns:a16="http://schemas.microsoft.com/office/drawing/2014/main" id="{51DFF75C-219A-C570-5CB3-9C6A93CAEAF7}"/>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53" name="Group 752">
                <a:extLst>
                  <a:ext uri="{FF2B5EF4-FFF2-40B4-BE49-F238E27FC236}">
                    <a16:creationId xmlns:a16="http://schemas.microsoft.com/office/drawing/2014/main" id="{5182E5DD-20A7-DC98-A57C-8ABFEEE1E849}"/>
                  </a:ext>
                </a:extLst>
              </p:cNvPr>
              <p:cNvGrpSpPr/>
              <p:nvPr/>
            </p:nvGrpSpPr>
            <p:grpSpPr>
              <a:xfrm>
                <a:off x="4390507" y="4076700"/>
                <a:ext cx="388938" cy="311151"/>
                <a:chOff x="5083176" y="3911600"/>
                <a:chExt cx="388938" cy="311151"/>
              </a:xfrm>
            </p:grpSpPr>
            <p:sp>
              <p:nvSpPr>
                <p:cNvPr id="754" name="Freeform 222">
                  <a:extLst>
                    <a:ext uri="{FF2B5EF4-FFF2-40B4-BE49-F238E27FC236}">
                      <a16:creationId xmlns:a16="http://schemas.microsoft.com/office/drawing/2014/main" id="{A5BB18ED-1CD4-2979-D37D-19453030778A}"/>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5" name="Freeform 223">
                  <a:extLst>
                    <a:ext uri="{FF2B5EF4-FFF2-40B4-BE49-F238E27FC236}">
                      <a16:creationId xmlns:a16="http://schemas.microsoft.com/office/drawing/2014/main" id="{59142337-82DB-7231-E1AF-DAFF3771644E}"/>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224">
                  <a:extLst>
                    <a:ext uri="{FF2B5EF4-FFF2-40B4-BE49-F238E27FC236}">
                      <a16:creationId xmlns:a16="http://schemas.microsoft.com/office/drawing/2014/main" id="{DEF7E5F0-4F44-9F4F-593D-EC970A83FF9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225">
                  <a:extLst>
                    <a:ext uri="{FF2B5EF4-FFF2-40B4-BE49-F238E27FC236}">
                      <a16:creationId xmlns:a16="http://schemas.microsoft.com/office/drawing/2014/main" id="{F6839708-0A54-5E35-FE27-FB036C3BB3DB}"/>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58" name="Group 757">
                <a:extLst>
                  <a:ext uri="{FF2B5EF4-FFF2-40B4-BE49-F238E27FC236}">
                    <a16:creationId xmlns:a16="http://schemas.microsoft.com/office/drawing/2014/main" id="{094E2076-92A6-7A9C-2ADB-F40AE6C31316}"/>
                  </a:ext>
                </a:extLst>
              </p:cNvPr>
              <p:cNvGrpSpPr/>
              <p:nvPr/>
            </p:nvGrpSpPr>
            <p:grpSpPr>
              <a:xfrm>
                <a:off x="4578415" y="5173551"/>
                <a:ext cx="388938" cy="311151"/>
                <a:chOff x="5083176" y="3911600"/>
                <a:chExt cx="388938" cy="311151"/>
              </a:xfrm>
            </p:grpSpPr>
            <p:sp>
              <p:nvSpPr>
                <p:cNvPr id="759" name="Freeform 222">
                  <a:extLst>
                    <a:ext uri="{FF2B5EF4-FFF2-40B4-BE49-F238E27FC236}">
                      <a16:creationId xmlns:a16="http://schemas.microsoft.com/office/drawing/2014/main" id="{BC0A9C34-8D62-8D21-8E85-DBDBD81D0FE2}"/>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Freeform 223">
                  <a:extLst>
                    <a:ext uri="{FF2B5EF4-FFF2-40B4-BE49-F238E27FC236}">
                      <a16:creationId xmlns:a16="http://schemas.microsoft.com/office/drawing/2014/main" id="{9938FCFA-3F65-1EAC-8304-057EB0279481}"/>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Freeform 224">
                  <a:extLst>
                    <a:ext uri="{FF2B5EF4-FFF2-40B4-BE49-F238E27FC236}">
                      <a16:creationId xmlns:a16="http://schemas.microsoft.com/office/drawing/2014/main" id="{F6E40DBD-9785-CA87-865D-6E0B387DA7B8}"/>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2" name="Freeform 225">
                  <a:extLst>
                    <a:ext uri="{FF2B5EF4-FFF2-40B4-BE49-F238E27FC236}">
                      <a16:creationId xmlns:a16="http://schemas.microsoft.com/office/drawing/2014/main" id="{41818C31-00D3-26B8-9E65-60843EF499E3}"/>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63" name="Group 762">
                <a:extLst>
                  <a:ext uri="{FF2B5EF4-FFF2-40B4-BE49-F238E27FC236}">
                    <a16:creationId xmlns:a16="http://schemas.microsoft.com/office/drawing/2014/main" id="{08E7DD98-F9F1-8F7C-88B4-3E71B479A727}"/>
                  </a:ext>
                </a:extLst>
              </p:cNvPr>
              <p:cNvGrpSpPr/>
              <p:nvPr/>
            </p:nvGrpSpPr>
            <p:grpSpPr>
              <a:xfrm>
                <a:off x="5933969" y="3941788"/>
                <a:ext cx="388938" cy="311151"/>
                <a:chOff x="5083176" y="3911600"/>
                <a:chExt cx="388938" cy="311151"/>
              </a:xfrm>
            </p:grpSpPr>
            <p:sp>
              <p:nvSpPr>
                <p:cNvPr id="764" name="Freeform 222">
                  <a:extLst>
                    <a:ext uri="{FF2B5EF4-FFF2-40B4-BE49-F238E27FC236}">
                      <a16:creationId xmlns:a16="http://schemas.microsoft.com/office/drawing/2014/main" id="{D6769D83-4EB8-2E67-BA52-5E41DB3E6DC0}"/>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5" name="Freeform 223">
                  <a:extLst>
                    <a:ext uri="{FF2B5EF4-FFF2-40B4-BE49-F238E27FC236}">
                      <a16:creationId xmlns:a16="http://schemas.microsoft.com/office/drawing/2014/main" id="{90980ED1-0983-3346-3676-B052F988E70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6" name="Freeform 224">
                  <a:extLst>
                    <a:ext uri="{FF2B5EF4-FFF2-40B4-BE49-F238E27FC236}">
                      <a16:creationId xmlns:a16="http://schemas.microsoft.com/office/drawing/2014/main" id="{BD10ADB4-9CFE-A2DF-48A9-C5D30B2FF603}"/>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7" name="Freeform 225">
                  <a:extLst>
                    <a:ext uri="{FF2B5EF4-FFF2-40B4-BE49-F238E27FC236}">
                      <a16:creationId xmlns:a16="http://schemas.microsoft.com/office/drawing/2014/main" id="{B7D944B3-2733-0560-92C1-01C95E4F670C}"/>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68" name="Group 767">
                <a:extLst>
                  <a:ext uri="{FF2B5EF4-FFF2-40B4-BE49-F238E27FC236}">
                    <a16:creationId xmlns:a16="http://schemas.microsoft.com/office/drawing/2014/main" id="{881C705F-52D1-E3CD-0EA0-3D64CD5BC2D8}"/>
                  </a:ext>
                </a:extLst>
              </p:cNvPr>
              <p:cNvGrpSpPr/>
              <p:nvPr/>
            </p:nvGrpSpPr>
            <p:grpSpPr>
              <a:xfrm>
                <a:off x="5369859" y="3773512"/>
                <a:ext cx="388938" cy="311151"/>
                <a:chOff x="5083176" y="3911600"/>
                <a:chExt cx="388938" cy="311151"/>
              </a:xfrm>
            </p:grpSpPr>
            <p:sp>
              <p:nvSpPr>
                <p:cNvPr id="769" name="Freeform 222">
                  <a:extLst>
                    <a:ext uri="{FF2B5EF4-FFF2-40B4-BE49-F238E27FC236}">
                      <a16:creationId xmlns:a16="http://schemas.microsoft.com/office/drawing/2014/main" id="{FF4FBCA0-A61E-F3FE-F916-BC95F557AFCB}"/>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223">
                  <a:extLst>
                    <a:ext uri="{FF2B5EF4-FFF2-40B4-BE49-F238E27FC236}">
                      <a16:creationId xmlns:a16="http://schemas.microsoft.com/office/drawing/2014/main" id="{B67A8082-575A-305B-3891-D5985B5934F2}"/>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Freeform 224">
                  <a:extLst>
                    <a:ext uri="{FF2B5EF4-FFF2-40B4-BE49-F238E27FC236}">
                      <a16:creationId xmlns:a16="http://schemas.microsoft.com/office/drawing/2014/main" id="{A3B13767-52D5-71CC-7FA3-F18378D21CBE}"/>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2" name="Freeform 225">
                  <a:extLst>
                    <a:ext uri="{FF2B5EF4-FFF2-40B4-BE49-F238E27FC236}">
                      <a16:creationId xmlns:a16="http://schemas.microsoft.com/office/drawing/2014/main" id="{D190490E-0883-BF33-8F19-296770F7B2DF}"/>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73" name="Group 772">
                <a:extLst>
                  <a:ext uri="{FF2B5EF4-FFF2-40B4-BE49-F238E27FC236}">
                    <a16:creationId xmlns:a16="http://schemas.microsoft.com/office/drawing/2014/main" id="{A9835F17-8B47-8080-77E5-F291F94D87D3}"/>
                  </a:ext>
                </a:extLst>
              </p:cNvPr>
              <p:cNvGrpSpPr/>
              <p:nvPr/>
            </p:nvGrpSpPr>
            <p:grpSpPr>
              <a:xfrm>
                <a:off x="4958697" y="4375149"/>
                <a:ext cx="388938" cy="311151"/>
                <a:chOff x="5083176" y="3911600"/>
                <a:chExt cx="388938" cy="311151"/>
              </a:xfrm>
            </p:grpSpPr>
            <p:sp>
              <p:nvSpPr>
                <p:cNvPr id="774" name="Freeform 222">
                  <a:extLst>
                    <a:ext uri="{FF2B5EF4-FFF2-40B4-BE49-F238E27FC236}">
                      <a16:creationId xmlns:a16="http://schemas.microsoft.com/office/drawing/2014/main" id="{1FAFA9F9-51D1-FEAC-4AC3-31B44947A01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5" name="Freeform 223">
                  <a:extLst>
                    <a:ext uri="{FF2B5EF4-FFF2-40B4-BE49-F238E27FC236}">
                      <a16:creationId xmlns:a16="http://schemas.microsoft.com/office/drawing/2014/main" id="{DEABD32D-5403-7484-3222-37C3242EA932}"/>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224">
                  <a:extLst>
                    <a:ext uri="{FF2B5EF4-FFF2-40B4-BE49-F238E27FC236}">
                      <a16:creationId xmlns:a16="http://schemas.microsoft.com/office/drawing/2014/main" id="{3D7E72B2-08D1-87C6-4DBE-F3A383CBDB4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225">
                  <a:extLst>
                    <a:ext uri="{FF2B5EF4-FFF2-40B4-BE49-F238E27FC236}">
                      <a16:creationId xmlns:a16="http://schemas.microsoft.com/office/drawing/2014/main" id="{575B9464-1192-A52E-6496-1CFF509C3FB1}"/>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78" name="Group 777">
                <a:extLst>
                  <a:ext uri="{FF2B5EF4-FFF2-40B4-BE49-F238E27FC236}">
                    <a16:creationId xmlns:a16="http://schemas.microsoft.com/office/drawing/2014/main" id="{C8ACF22E-4A6E-E6FD-6608-442243880068}"/>
                  </a:ext>
                </a:extLst>
              </p:cNvPr>
              <p:cNvGrpSpPr/>
              <p:nvPr/>
            </p:nvGrpSpPr>
            <p:grpSpPr>
              <a:xfrm>
                <a:off x="4074842" y="3917949"/>
                <a:ext cx="388938" cy="311151"/>
                <a:chOff x="5083176" y="3911600"/>
                <a:chExt cx="388938" cy="311151"/>
              </a:xfrm>
            </p:grpSpPr>
            <p:sp>
              <p:nvSpPr>
                <p:cNvPr id="779" name="Freeform 222">
                  <a:extLst>
                    <a:ext uri="{FF2B5EF4-FFF2-40B4-BE49-F238E27FC236}">
                      <a16:creationId xmlns:a16="http://schemas.microsoft.com/office/drawing/2014/main" id="{3B43FBCB-2AC7-7CFD-D0AA-C8CE8AA6E2CE}"/>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0" name="Freeform 223">
                  <a:extLst>
                    <a:ext uri="{FF2B5EF4-FFF2-40B4-BE49-F238E27FC236}">
                      <a16:creationId xmlns:a16="http://schemas.microsoft.com/office/drawing/2014/main" id="{5FFD9BA0-907C-FEFA-392B-0CA4B1235B8A}"/>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1" name="Freeform 224">
                  <a:extLst>
                    <a:ext uri="{FF2B5EF4-FFF2-40B4-BE49-F238E27FC236}">
                      <a16:creationId xmlns:a16="http://schemas.microsoft.com/office/drawing/2014/main" id="{61F6B90F-EDF4-4005-5ADA-BC10A3B828AF}"/>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225">
                  <a:extLst>
                    <a:ext uri="{FF2B5EF4-FFF2-40B4-BE49-F238E27FC236}">
                      <a16:creationId xmlns:a16="http://schemas.microsoft.com/office/drawing/2014/main" id="{AA926F40-B945-B5B2-2A5B-977C5932712F}"/>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83" name="Group 782">
                <a:extLst>
                  <a:ext uri="{FF2B5EF4-FFF2-40B4-BE49-F238E27FC236}">
                    <a16:creationId xmlns:a16="http://schemas.microsoft.com/office/drawing/2014/main" id="{4CD34972-7D63-9CF9-3753-FB55CAA4E55E}"/>
                  </a:ext>
                </a:extLst>
              </p:cNvPr>
              <p:cNvGrpSpPr/>
              <p:nvPr/>
            </p:nvGrpSpPr>
            <p:grpSpPr>
              <a:xfrm>
                <a:off x="4118922" y="2336800"/>
                <a:ext cx="522288" cy="558800"/>
                <a:chOff x="5811133" y="4098925"/>
                <a:chExt cx="522288" cy="558800"/>
              </a:xfrm>
            </p:grpSpPr>
            <p:sp>
              <p:nvSpPr>
                <p:cNvPr id="784" name="Freeform 170">
                  <a:extLst>
                    <a:ext uri="{FF2B5EF4-FFF2-40B4-BE49-F238E27FC236}">
                      <a16:creationId xmlns:a16="http://schemas.microsoft.com/office/drawing/2014/main" id="{E72F55CA-AC83-F36B-7AA5-79BDA0BB5132}"/>
                    </a:ext>
                  </a:extLst>
                </p:cNvPr>
                <p:cNvSpPr>
                  <a:spLocks/>
                </p:cNvSpPr>
                <p:nvPr/>
              </p:nvSpPr>
              <p:spPr bwMode="auto">
                <a:xfrm>
                  <a:off x="5811133" y="40989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1">
                  <a:extLst>
                    <a:ext uri="{FF2B5EF4-FFF2-40B4-BE49-F238E27FC236}">
                      <a16:creationId xmlns:a16="http://schemas.microsoft.com/office/drawing/2014/main" id="{E28020F5-5FD2-D8DF-52BA-A925FAB6351A}"/>
                    </a:ext>
                  </a:extLst>
                </p:cNvPr>
                <p:cNvSpPr>
                  <a:spLocks/>
                </p:cNvSpPr>
                <p:nvPr/>
              </p:nvSpPr>
              <p:spPr bwMode="auto">
                <a:xfrm>
                  <a:off x="5933370" y="42306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86" name="Group 785">
                <a:extLst>
                  <a:ext uri="{FF2B5EF4-FFF2-40B4-BE49-F238E27FC236}">
                    <a16:creationId xmlns:a16="http://schemas.microsoft.com/office/drawing/2014/main" id="{3A911AF5-3977-31F9-2972-0958359027D2}"/>
                  </a:ext>
                </a:extLst>
              </p:cNvPr>
              <p:cNvGrpSpPr/>
              <p:nvPr/>
            </p:nvGrpSpPr>
            <p:grpSpPr>
              <a:xfrm>
                <a:off x="5424553" y="5060950"/>
                <a:ext cx="677863" cy="692151"/>
                <a:chOff x="5045076" y="2657475"/>
                <a:chExt cx="677863" cy="692151"/>
              </a:xfrm>
            </p:grpSpPr>
            <p:sp>
              <p:nvSpPr>
                <p:cNvPr id="787" name="Freeform 167">
                  <a:extLst>
                    <a:ext uri="{FF2B5EF4-FFF2-40B4-BE49-F238E27FC236}">
                      <a16:creationId xmlns:a16="http://schemas.microsoft.com/office/drawing/2014/main" id="{80EA075D-070A-92DE-95CB-FDA884E030EC}"/>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68">
                  <a:extLst>
                    <a:ext uri="{FF2B5EF4-FFF2-40B4-BE49-F238E27FC236}">
                      <a16:creationId xmlns:a16="http://schemas.microsoft.com/office/drawing/2014/main" id="{7F5A5809-D2CF-77EE-8DB2-CF97F3E70A6E}"/>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69">
                  <a:extLst>
                    <a:ext uri="{FF2B5EF4-FFF2-40B4-BE49-F238E27FC236}">
                      <a16:creationId xmlns:a16="http://schemas.microsoft.com/office/drawing/2014/main" id="{1DA70B61-1479-C586-2A86-96E5D7B7AC82}"/>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90" name="Group 789">
                <a:extLst>
                  <a:ext uri="{FF2B5EF4-FFF2-40B4-BE49-F238E27FC236}">
                    <a16:creationId xmlns:a16="http://schemas.microsoft.com/office/drawing/2014/main" id="{452EFF2E-BC2F-64B8-D12B-6CB9FAED5A57}"/>
                  </a:ext>
                </a:extLst>
              </p:cNvPr>
              <p:cNvGrpSpPr/>
              <p:nvPr/>
            </p:nvGrpSpPr>
            <p:grpSpPr>
              <a:xfrm>
                <a:off x="4097576" y="1866900"/>
                <a:ext cx="677863" cy="692151"/>
                <a:chOff x="5045076" y="2657475"/>
                <a:chExt cx="677863" cy="692151"/>
              </a:xfrm>
            </p:grpSpPr>
            <p:sp>
              <p:nvSpPr>
                <p:cNvPr id="791" name="Freeform 167">
                  <a:extLst>
                    <a:ext uri="{FF2B5EF4-FFF2-40B4-BE49-F238E27FC236}">
                      <a16:creationId xmlns:a16="http://schemas.microsoft.com/office/drawing/2014/main" id="{F7D9912D-909F-EFA0-16DB-C3DFC994640B}"/>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68">
                  <a:extLst>
                    <a:ext uri="{FF2B5EF4-FFF2-40B4-BE49-F238E27FC236}">
                      <a16:creationId xmlns:a16="http://schemas.microsoft.com/office/drawing/2014/main" id="{2B652CCD-C09A-D3AD-AF8D-764099E53E80}"/>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69">
                  <a:extLst>
                    <a:ext uri="{FF2B5EF4-FFF2-40B4-BE49-F238E27FC236}">
                      <a16:creationId xmlns:a16="http://schemas.microsoft.com/office/drawing/2014/main" id="{3CEBF2C5-3925-20C5-0345-BDCAC9080210}"/>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94" name="Group 793">
                <a:extLst>
                  <a:ext uri="{FF2B5EF4-FFF2-40B4-BE49-F238E27FC236}">
                    <a16:creationId xmlns:a16="http://schemas.microsoft.com/office/drawing/2014/main" id="{8E7F8971-20E3-AC56-837A-1262DC6D5B49}"/>
                  </a:ext>
                </a:extLst>
              </p:cNvPr>
              <p:cNvGrpSpPr/>
              <p:nvPr/>
            </p:nvGrpSpPr>
            <p:grpSpPr>
              <a:xfrm>
                <a:off x="5805553" y="4927817"/>
                <a:ext cx="666750" cy="635000"/>
                <a:chOff x="6262688" y="2084388"/>
                <a:chExt cx="666750" cy="635000"/>
              </a:xfrm>
            </p:grpSpPr>
            <p:sp>
              <p:nvSpPr>
                <p:cNvPr id="795" name="Freeform 172">
                  <a:extLst>
                    <a:ext uri="{FF2B5EF4-FFF2-40B4-BE49-F238E27FC236}">
                      <a16:creationId xmlns:a16="http://schemas.microsoft.com/office/drawing/2014/main" id="{42C84606-DF87-B037-28C3-B3F050D14754}"/>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6" name="Freeform 173">
                  <a:extLst>
                    <a:ext uri="{FF2B5EF4-FFF2-40B4-BE49-F238E27FC236}">
                      <a16:creationId xmlns:a16="http://schemas.microsoft.com/office/drawing/2014/main" id="{464C51ED-19BC-DA53-C26B-00EFF2A0F098}"/>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7" name="Freeform 174">
                  <a:extLst>
                    <a:ext uri="{FF2B5EF4-FFF2-40B4-BE49-F238E27FC236}">
                      <a16:creationId xmlns:a16="http://schemas.microsoft.com/office/drawing/2014/main" id="{1FD6C182-7EDD-99CC-AF3B-6A48982BA7BD}"/>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8" name="Freeform 175">
                  <a:extLst>
                    <a:ext uri="{FF2B5EF4-FFF2-40B4-BE49-F238E27FC236}">
                      <a16:creationId xmlns:a16="http://schemas.microsoft.com/office/drawing/2014/main" id="{FD6FA4E4-7230-5CC7-9AF1-EA6EF07C757C}"/>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9" name="Freeform 176">
                  <a:extLst>
                    <a:ext uri="{FF2B5EF4-FFF2-40B4-BE49-F238E27FC236}">
                      <a16:creationId xmlns:a16="http://schemas.microsoft.com/office/drawing/2014/main" id="{43DFE806-B6C3-24BE-F02C-5A0D7C22A96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0" name="Freeform 177">
                  <a:extLst>
                    <a:ext uri="{FF2B5EF4-FFF2-40B4-BE49-F238E27FC236}">
                      <a16:creationId xmlns:a16="http://schemas.microsoft.com/office/drawing/2014/main" id="{CD306FF8-C032-2675-F551-CEB2F0AD6681}"/>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1" name="Freeform 178">
                  <a:extLst>
                    <a:ext uri="{FF2B5EF4-FFF2-40B4-BE49-F238E27FC236}">
                      <a16:creationId xmlns:a16="http://schemas.microsoft.com/office/drawing/2014/main" id="{12E3975E-8F1E-6618-7937-E1AF600911FE}"/>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2" name="Freeform 179">
                  <a:extLst>
                    <a:ext uri="{FF2B5EF4-FFF2-40B4-BE49-F238E27FC236}">
                      <a16:creationId xmlns:a16="http://schemas.microsoft.com/office/drawing/2014/main" id="{95077CA1-FC9E-EB00-A5D9-B9E2121EE625}"/>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3" name="Freeform 180">
                  <a:extLst>
                    <a:ext uri="{FF2B5EF4-FFF2-40B4-BE49-F238E27FC236}">
                      <a16:creationId xmlns:a16="http://schemas.microsoft.com/office/drawing/2014/main" id="{ED495779-BAB4-CD7B-EF17-95B7BE7B4EA7}"/>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4" name="Freeform 181">
                  <a:extLst>
                    <a:ext uri="{FF2B5EF4-FFF2-40B4-BE49-F238E27FC236}">
                      <a16:creationId xmlns:a16="http://schemas.microsoft.com/office/drawing/2014/main" id="{CB9AA42D-6ABA-614A-9E1B-EAF4E84844EE}"/>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5" name="Freeform 182">
                  <a:extLst>
                    <a:ext uri="{FF2B5EF4-FFF2-40B4-BE49-F238E27FC236}">
                      <a16:creationId xmlns:a16="http://schemas.microsoft.com/office/drawing/2014/main" id="{40D34E38-A738-6E64-F96C-35E8CE83DF17}"/>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6" name="Freeform 183">
                  <a:extLst>
                    <a:ext uri="{FF2B5EF4-FFF2-40B4-BE49-F238E27FC236}">
                      <a16:creationId xmlns:a16="http://schemas.microsoft.com/office/drawing/2014/main" id="{47F06B09-496E-59F9-18A7-5871B85A5346}"/>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7" name="Freeform 184">
                  <a:extLst>
                    <a:ext uri="{FF2B5EF4-FFF2-40B4-BE49-F238E27FC236}">
                      <a16:creationId xmlns:a16="http://schemas.microsoft.com/office/drawing/2014/main" id="{4B4DF00D-F167-FE17-3589-C4C2C2CBCAF6}"/>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8" name="Freeform 185">
                  <a:extLst>
                    <a:ext uri="{FF2B5EF4-FFF2-40B4-BE49-F238E27FC236}">
                      <a16:creationId xmlns:a16="http://schemas.microsoft.com/office/drawing/2014/main" id="{BBC1A3F1-9DB7-5809-3754-4A8050145FD3}"/>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9" name="Freeform 186">
                  <a:extLst>
                    <a:ext uri="{FF2B5EF4-FFF2-40B4-BE49-F238E27FC236}">
                      <a16:creationId xmlns:a16="http://schemas.microsoft.com/office/drawing/2014/main" id="{5E0B625B-FC7F-4E2B-6907-9C3CDA29DFEB}"/>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0" name="Freeform 187">
                  <a:extLst>
                    <a:ext uri="{FF2B5EF4-FFF2-40B4-BE49-F238E27FC236}">
                      <a16:creationId xmlns:a16="http://schemas.microsoft.com/office/drawing/2014/main" id="{05B1C441-8DB4-EA7A-9F8F-E4E47564ADA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1" name="Freeform 188">
                  <a:extLst>
                    <a:ext uri="{FF2B5EF4-FFF2-40B4-BE49-F238E27FC236}">
                      <a16:creationId xmlns:a16="http://schemas.microsoft.com/office/drawing/2014/main" id="{366DCC75-FB6C-4A41-C085-E0F86B3394DE}"/>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2" name="Freeform 189">
                  <a:extLst>
                    <a:ext uri="{FF2B5EF4-FFF2-40B4-BE49-F238E27FC236}">
                      <a16:creationId xmlns:a16="http://schemas.microsoft.com/office/drawing/2014/main" id="{5FD1DEC5-CE26-CDA7-0F41-88F043B1FBB9}"/>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3" name="Freeform 190">
                  <a:extLst>
                    <a:ext uri="{FF2B5EF4-FFF2-40B4-BE49-F238E27FC236}">
                      <a16:creationId xmlns:a16="http://schemas.microsoft.com/office/drawing/2014/main" id="{5A040793-1836-492E-57A6-18CD8324B5FB}"/>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4" name="Freeform 191">
                  <a:extLst>
                    <a:ext uri="{FF2B5EF4-FFF2-40B4-BE49-F238E27FC236}">
                      <a16:creationId xmlns:a16="http://schemas.microsoft.com/office/drawing/2014/main" id="{1526ED67-05DD-4A55-5E50-CC5DB066BB5D}"/>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5" name="Freeform 192">
                  <a:extLst>
                    <a:ext uri="{FF2B5EF4-FFF2-40B4-BE49-F238E27FC236}">
                      <a16:creationId xmlns:a16="http://schemas.microsoft.com/office/drawing/2014/main" id="{22F23636-035A-EDD7-5396-9894885460A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6" name="Freeform 193">
                  <a:extLst>
                    <a:ext uri="{FF2B5EF4-FFF2-40B4-BE49-F238E27FC236}">
                      <a16:creationId xmlns:a16="http://schemas.microsoft.com/office/drawing/2014/main" id="{571CE9E9-670D-D54B-A9E2-83F07879B7C2}"/>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7" name="Freeform 194">
                  <a:extLst>
                    <a:ext uri="{FF2B5EF4-FFF2-40B4-BE49-F238E27FC236}">
                      <a16:creationId xmlns:a16="http://schemas.microsoft.com/office/drawing/2014/main" id="{F76A5BF1-1539-4601-BAD4-5F6CCB94F76F}"/>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95">
                  <a:extLst>
                    <a:ext uri="{FF2B5EF4-FFF2-40B4-BE49-F238E27FC236}">
                      <a16:creationId xmlns:a16="http://schemas.microsoft.com/office/drawing/2014/main" id="{6634FD48-7C32-6257-3792-20220FCCB896}"/>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9" name="Freeform 196">
                  <a:extLst>
                    <a:ext uri="{FF2B5EF4-FFF2-40B4-BE49-F238E27FC236}">
                      <a16:creationId xmlns:a16="http://schemas.microsoft.com/office/drawing/2014/main" id="{B74E8263-EAFA-68C4-2DCB-FD31A502E5DF}"/>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0" name="Freeform 197">
                  <a:extLst>
                    <a:ext uri="{FF2B5EF4-FFF2-40B4-BE49-F238E27FC236}">
                      <a16:creationId xmlns:a16="http://schemas.microsoft.com/office/drawing/2014/main" id="{98318612-CE34-8E0D-D3BD-F543C55DA204}"/>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Freeform 198">
                  <a:extLst>
                    <a:ext uri="{FF2B5EF4-FFF2-40B4-BE49-F238E27FC236}">
                      <a16:creationId xmlns:a16="http://schemas.microsoft.com/office/drawing/2014/main" id="{EF8CD370-A295-2373-44BD-EE02D03D4055}"/>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99">
                  <a:extLst>
                    <a:ext uri="{FF2B5EF4-FFF2-40B4-BE49-F238E27FC236}">
                      <a16:creationId xmlns:a16="http://schemas.microsoft.com/office/drawing/2014/main" id="{8300362C-51DD-A320-B756-71E67CFFA15E}"/>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3" name="Freeform 200">
                  <a:extLst>
                    <a:ext uri="{FF2B5EF4-FFF2-40B4-BE49-F238E27FC236}">
                      <a16:creationId xmlns:a16="http://schemas.microsoft.com/office/drawing/2014/main" id="{B81DF9F5-657A-A6CF-B575-B01E0C83AFD9}"/>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4" name="Freeform 201">
                  <a:extLst>
                    <a:ext uri="{FF2B5EF4-FFF2-40B4-BE49-F238E27FC236}">
                      <a16:creationId xmlns:a16="http://schemas.microsoft.com/office/drawing/2014/main" id="{ED8279B5-CABA-B1FD-6BE5-98C0A6EBBDD2}"/>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5" name="Freeform 202">
                  <a:extLst>
                    <a:ext uri="{FF2B5EF4-FFF2-40B4-BE49-F238E27FC236}">
                      <a16:creationId xmlns:a16="http://schemas.microsoft.com/office/drawing/2014/main" id="{3B8C9815-6372-1E1E-AC33-11713A548322}"/>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6" name="Freeform 203">
                  <a:extLst>
                    <a:ext uri="{FF2B5EF4-FFF2-40B4-BE49-F238E27FC236}">
                      <a16:creationId xmlns:a16="http://schemas.microsoft.com/office/drawing/2014/main" id="{1AA7B9B2-6395-2F6F-69C3-A0192019B22D}"/>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7" name="Freeform 204">
                  <a:extLst>
                    <a:ext uri="{FF2B5EF4-FFF2-40B4-BE49-F238E27FC236}">
                      <a16:creationId xmlns:a16="http://schemas.microsoft.com/office/drawing/2014/main" id="{C1301A59-D1E1-BE92-AE0A-72B20E40375B}"/>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8" name="Freeform 205">
                  <a:extLst>
                    <a:ext uri="{FF2B5EF4-FFF2-40B4-BE49-F238E27FC236}">
                      <a16:creationId xmlns:a16="http://schemas.microsoft.com/office/drawing/2014/main" id="{BEAA6DE4-8017-0146-47FD-DC9DBD3B1492}"/>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9" name="Freeform 206">
                  <a:extLst>
                    <a:ext uri="{FF2B5EF4-FFF2-40B4-BE49-F238E27FC236}">
                      <a16:creationId xmlns:a16="http://schemas.microsoft.com/office/drawing/2014/main" id="{82CB462B-3C86-4A7F-6FA4-9ABC69452FEE}"/>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0" name="Freeform 207">
                  <a:extLst>
                    <a:ext uri="{FF2B5EF4-FFF2-40B4-BE49-F238E27FC236}">
                      <a16:creationId xmlns:a16="http://schemas.microsoft.com/office/drawing/2014/main" id="{2BC0B318-E4FC-9392-682C-E0C716785E15}"/>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1" name="Freeform 208">
                  <a:extLst>
                    <a:ext uri="{FF2B5EF4-FFF2-40B4-BE49-F238E27FC236}">
                      <a16:creationId xmlns:a16="http://schemas.microsoft.com/office/drawing/2014/main" id="{A8DC82A9-B124-E7B3-63FA-BD59A3D304EC}"/>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2" name="Freeform 209">
                  <a:extLst>
                    <a:ext uri="{FF2B5EF4-FFF2-40B4-BE49-F238E27FC236}">
                      <a16:creationId xmlns:a16="http://schemas.microsoft.com/office/drawing/2014/main" id="{3F0E96E4-663F-C9AD-D695-2BACE55DE0C3}"/>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3" name="Freeform 210">
                  <a:extLst>
                    <a:ext uri="{FF2B5EF4-FFF2-40B4-BE49-F238E27FC236}">
                      <a16:creationId xmlns:a16="http://schemas.microsoft.com/office/drawing/2014/main" id="{938F51BD-FF38-F878-24D3-4A5D45F5C0E0}"/>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4" name="Freeform 211">
                  <a:extLst>
                    <a:ext uri="{FF2B5EF4-FFF2-40B4-BE49-F238E27FC236}">
                      <a16:creationId xmlns:a16="http://schemas.microsoft.com/office/drawing/2014/main" id="{89D22F82-AB13-EE1A-59A2-2A39E9FC5C3D}"/>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5" name="Freeform 212">
                  <a:extLst>
                    <a:ext uri="{FF2B5EF4-FFF2-40B4-BE49-F238E27FC236}">
                      <a16:creationId xmlns:a16="http://schemas.microsoft.com/office/drawing/2014/main" id="{762F7A3C-D203-32FC-EA77-136311A8F98D}"/>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6" name="Freeform 213">
                  <a:extLst>
                    <a:ext uri="{FF2B5EF4-FFF2-40B4-BE49-F238E27FC236}">
                      <a16:creationId xmlns:a16="http://schemas.microsoft.com/office/drawing/2014/main" id="{DE34A642-1BD4-3718-F835-2125403D02FF}"/>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7" name="Freeform 214">
                  <a:extLst>
                    <a:ext uri="{FF2B5EF4-FFF2-40B4-BE49-F238E27FC236}">
                      <a16:creationId xmlns:a16="http://schemas.microsoft.com/office/drawing/2014/main" id="{57CFFE59-0BC0-9F1C-A6EF-5EF18E1AEC39}"/>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8" name="Freeform 215">
                  <a:extLst>
                    <a:ext uri="{FF2B5EF4-FFF2-40B4-BE49-F238E27FC236}">
                      <a16:creationId xmlns:a16="http://schemas.microsoft.com/office/drawing/2014/main" id="{FD8AB5A3-0C4D-AFBA-0F4A-67688BF3F754}"/>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9" name="Freeform 216">
                  <a:extLst>
                    <a:ext uri="{FF2B5EF4-FFF2-40B4-BE49-F238E27FC236}">
                      <a16:creationId xmlns:a16="http://schemas.microsoft.com/office/drawing/2014/main" id="{016B4CB2-46B9-CB24-E299-1B955F4D9E25}"/>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0" name="Freeform 217">
                  <a:extLst>
                    <a:ext uri="{FF2B5EF4-FFF2-40B4-BE49-F238E27FC236}">
                      <a16:creationId xmlns:a16="http://schemas.microsoft.com/office/drawing/2014/main" id="{236003AE-14A1-F892-C44C-32AB1F483B69}"/>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1" name="Freeform 218">
                  <a:extLst>
                    <a:ext uri="{FF2B5EF4-FFF2-40B4-BE49-F238E27FC236}">
                      <a16:creationId xmlns:a16="http://schemas.microsoft.com/office/drawing/2014/main" id="{BC753987-08C3-2080-55DB-E9A26DFEC39C}"/>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2" name="Freeform 219">
                  <a:extLst>
                    <a:ext uri="{FF2B5EF4-FFF2-40B4-BE49-F238E27FC236}">
                      <a16:creationId xmlns:a16="http://schemas.microsoft.com/office/drawing/2014/main" id="{6652D209-BC49-9AF6-8CEB-25784F3B3348}"/>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220">
                  <a:extLst>
                    <a:ext uri="{FF2B5EF4-FFF2-40B4-BE49-F238E27FC236}">
                      <a16:creationId xmlns:a16="http://schemas.microsoft.com/office/drawing/2014/main" id="{86E46F59-6EE6-871C-7DC6-1DEFDA8DBCFE}"/>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4" name="Freeform 221">
                  <a:extLst>
                    <a:ext uri="{FF2B5EF4-FFF2-40B4-BE49-F238E27FC236}">
                      <a16:creationId xmlns:a16="http://schemas.microsoft.com/office/drawing/2014/main" id="{FFA35669-B1DD-39D1-D788-80DB90C53C31}"/>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845" name="Group 844">
                <a:extLst>
                  <a:ext uri="{FF2B5EF4-FFF2-40B4-BE49-F238E27FC236}">
                    <a16:creationId xmlns:a16="http://schemas.microsoft.com/office/drawing/2014/main" id="{08993BC0-ED1B-2655-F797-3F03EB23BF29}"/>
                  </a:ext>
                </a:extLst>
              </p:cNvPr>
              <p:cNvGrpSpPr/>
              <p:nvPr/>
            </p:nvGrpSpPr>
            <p:grpSpPr>
              <a:xfrm>
                <a:off x="5862580" y="2290333"/>
                <a:ext cx="258763" cy="303213"/>
                <a:chOff x="6384926" y="2940050"/>
                <a:chExt cx="258763" cy="303213"/>
              </a:xfrm>
            </p:grpSpPr>
            <p:sp>
              <p:nvSpPr>
                <p:cNvPr id="846" name="Freeform 226">
                  <a:extLst>
                    <a:ext uri="{FF2B5EF4-FFF2-40B4-BE49-F238E27FC236}">
                      <a16:creationId xmlns:a16="http://schemas.microsoft.com/office/drawing/2014/main" id="{ACC8B530-5346-543D-318E-70EE1367465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227">
                  <a:extLst>
                    <a:ext uri="{FF2B5EF4-FFF2-40B4-BE49-F238E27FC236}">
                      <a16:creationId xmlns:a16="http://schemas.microsoft.com/office/drawing/2014/main" id="{E0EC1A20-9C08-9FB3-7B3C-0F85308E674A}"/>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228">
                  <a:extLst>
                    <a:ext uri="{FF2B5EF4-FFF2-40B4-BE49-F238E27FC236}">
                      <a16:creationId xmlns:a16="http://schemas.microsoft.com/office/drawing/2014/main" id="{99AE1953-CCF8-C223-6932-8A47E71660C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229">
                  <a:extLst>
                    <a:ext uri="{FF2B5EF4-FFF2-40B4-BE49-F238E27FC236}">
                      <a16:creationId xmlns:a16="http://schemas.microsoft.com/office/drawing/2014/main" id="{E0712977-8CB0-2585-0650-B11563E0F4E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230">
                  <a:extLst>
                    <a:ext uri="{FF2B5EF4-FFF2-40B4-BE49-F238E27FC236}">
                      <a16:creationId xmlns:a16="http://schemas.microsoft.com/office/drawing/2014/main" id="{245D16CA-918E-0C53-E51B-0DC78060AFCC}"/>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Freeform 231">
                  <a:extLst>
                    <a:ext uri="{FF2B5EF4-FFF2-40B4-BE49-F238E27FC236}">
                      <a16:creationId xmlns:a16="http://schemas.microsoft.com/office/drawing/2014/main" id="{A90569CA-E0FD-825A-3616-15B1ACCC4267}"/>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232">
                  <a:extLst>
                    <a:ext uri="{FF2B5EF4-FFF2-40B4-BE49-F238E27FC236}">
                      <a16:creationId xmlns:a16="http://schemas.microsoft.com/office/drawing/2014/main" id="{4C5A6222-BDDC-F02C-EE99-FD83CAE9536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233">
                  <a:extLst>
                    <a:ext uri="{FF2B5EF4-FFF2-40B4-BE49-F238E27FC236}">
                      <a16:creationId xmlns:a16="http://schemas.microsoft.com/office/drawing/2014/main" id="{BDB52E33-0393-0D53-A918-130A36373D2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234">
                  <a:extLst>
                    <a:ext uri="{FF2B5EF4-FFF2-40B4-BE49-F238E27FC236}">
                      <a16:creationId xmlns:a16="http://schemas.microsoft.com/office/drawing/2014/main" id="{D15213C8-7842-8004-A1F4-0470ADAB6E2D}"/>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235">
                  <a:extLst>
                    <a:ext uri="{FF2B5EF4-FFF2-40B4-BE49-F238E27FC236}">
                      <a16:creationId xmlns:a16="http://schemas.microsoft.com/office/drawing/2014/main" id="{5946152E-808F-2FA8-9F3A-890FE0AF47A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Freeform 236">
                  <a:extLst>
                    <a:ext uri="{FF2B5EF4-FFF2-40B4-BE49-F238E27FC236}">
                      <a16:creationId xmlns:a16="http://schemas.microsoft.com/office/drawing/2014/main" id="{5231FF3A-C0FD-D041-9A29-2B7824BA4373}"/>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237">
                  <a:extLst>
                    <a:ext uri="{FF2B5EF4-FFF2-40B4-BE49-F238E27FC236}">
                      <a16:creationId xmlns:a16="http://schemas.microsoft.com/office/drawing/2014/main" id="{B03E7277-FF32-31CE-4776-28BAB0EB6D1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238">
                  <a:extLst>
                    <a:ext uri="{FF2B5EF4-FFF2-40B4-BE49-F238E27FC236}">
                      <a16:creationId xmlns:a16="http://schemas.microsoft.com/office/drawing/2014/main" id="{10D6202F-A4F8-30A6-25E6-FF52C065334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239">
                  <a:extLst>
                    <a:ext uri="{FF2B5EF4-FFF2-40B4-BE49-F238E27FC236}">
                      <a16:creationId xmlns:a16="http://schemas.microsoft.com/office/drawing/2014/main" id="{4AF02927-FAEB-294B-9CA0-ABF2F678166E}"/>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240">
                  <a:extLst>
                    <a:ext uri="{FF2B5EF4-FFF2-40B4-BE49-F238E27FC236}">
                      <a16:creationId xmlns:a16="http://schemas.microsoft.com/office/drawing/2014/main" id="{8F573CB0-C36A-D846-6D0D-0F1527DBC986}"/>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Freeform 241">
                  <a:extLst>
                    <a:ext uri="{FF2B5EF4-FFF2-40B4-BE49-F238E27FC236}">
                      <a16:creationId xmlns:a16="http://schemas.microsoft.com/office/drawing/2014/main" id="{FCDF13BA-D649-EB11-7A5B-13025F7551B2}"/>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242">
                  <a:extLst>
                    <a:ext uri="{FF2B5EF4-FFF2-40B4-BE49-F238E27FC236}">
                      <a16:creationId xmlns:a16="http://schemas.microsoft.com/office/drawing/2014/main" id="{B2C8C647-EABF-5023-194F-716B538652CB}"/>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243">
                  <a:extLst>
                    <a:ext uri="{FF2B5EF4-FFF2-40B4-BE49-F238E27FC236}">
                      <a16:creationId xmlns:a16="http://schemas.microsoft.com/office/drawing/2014/main" id="{6B928773-D0F7-C8C4-4419-060AE6FCFA8B}"/>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244">
                  <a:extLst>
                    <a:ext uri="{FF2B5EF4-FFF2-40B4-BE49-F238E27FC236}">
                      <a16:creationId xmlns:a16="http://schemas.microsoft.com/office/drawing/2014/main" id="{C6CFED3E-DCF6-8766-0F9E-A445ED898DC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65" name="Group 864">
                <a:extLst>
                  <a:ext uri="{FF2B5EF4-FFF2-40B4-BE49-F238E27FC236}">
                    <a16:creationId xmlns:a16="http://schemas.microsoft.com/office/drawing/2014/main" id="{E2807D39-CE71-431A-A7F5-4ED045F1DC70}"/>
                  </a:ext>
                </a:extLst>
              </p:cNvPr>
              <p:cNvGrpSpPr/>
              <p:nvPr/>
            </p:nvGrpSpPr>
            <p:grpSpPr>
              <a:xfrm>
                <a:off x="6270440" y="1932872"/>
                <a:ext cx="258763" cy="303213"/>
                <a:chOff x="6384926" y="2940050"/>
                <a:chExt cx="258763" cy="303213"/>
              </a:xfrm>
            </p:grpSpPr>
            <p:sp>
              <p:nvSpPr>
                <p:cNvPr id="866" name="Freeform 226">
                  <a:extLst>
                    <a:ext uri="{FF2B5EF4-FFF2-40B4-BE49-F238E27FC236}">
                      <a16:creationId xmlns:a16="http://schemas.microsoft.com/office/drawing/2014/main" id="{6CAF5BBC-67C2-7ADA-AB2A-10FBE1B61EE5}"/>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227">
                  <a:extLst>
                    <a:ext uri="{FF2B5EF4-FFF2-40B4-BE49-F238E27FC236}">
                      <a16:creationId xmlns:a16="http://schemas.microsoft.com/office/drawing/2014/main" id="{59717C9C-7285-4868-02FB-EB0FDF52365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228">
                  <a:extLst>
                    <a:ext uri="{FF2B5EF4-FFF2-40B4-BE49-F238E27FC236}">
                      <a16:creationId xmlns:a16="http://schemas.microsoft.com/office/drawing/2014/main" id="{50D73714-E4CC-1441-F6B9-7D84A54E3265}"/>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229">
                  <a:extLst>
                    <a:ext uri="{FF2B5EF4-FFF2-40B4-BE49-F238E27FC236}">
                      <a16:creationId xmlns:a16="http://schemas.microsoft.com/office/drawing/2014/main" id="{6796474D-A15C-7DB0-7972-850588285D15}"/>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Freeform 230">
                  <a:extLst>
                    <a:ext uri="{FF2B5EF4-FFF2-40B4-BE49-F238E27FC236}">
                      <a16:creationId xmlns:a16="http://schemas.microsoft.com/office/drawing/2014/main" id="{1D4C16A9-D118-3660-671A-5108A9000462}"/>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231">
                  <a:extLst>
                    <a:ext uri="{FF2B5EF4-FFF2-40B4-BE49-F238E27FC236}">
                      <a16:creationId xmlns:a16="http://schemas.microsoft.com/office/drawing/2014/main" id="{5572E758-2C7D-A855-68B9-2F3E33097FFE}"/>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232">
                  <a:extLst>
                    <a:ext uri="{FF2B5EF4-FFF2-40B4-BE49-F238E27FC236}">
                      <a16:creationId xmlns:a16="http://schemas.microsoft.com/office/drawing/2014/main" id="{2D20C8EF-8D87-DE77-A0E4-346D1CA5B141}"/>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233">
                  <a:extLst>
                    <a:ext uri="{FF2B5EF4-FFF2-40B4-BE49-F238E27FC236}">
                      <a16:creationId xmlns:a16="http://schemas.microsoft.com/office/drawing/2014/main" id="{60DBE2CD-A04B-E2FE-7DAC-39F1A01EA2C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234">
                  <a:extLst>
                    <a:ext uri="{FF2B5EF4-FFF2-40B4-BE49-F238E27FC236}">
                      <a16:creationId xmlns:a16="http://schemas.microsoft.com/office/drawing/2014/main" id="{1223F8C4-F712-4B82-67E2-BC89C56867EC}"/>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Freeform 235">
                  <a:extLst>
                    <a:ext uri="{FF2B5EF4-FFF2-40B4-BE49-F238E27FC236}">
                      <a16:creationId xmlns:a16="http://schemas.microsoft.com/office/drawing/2014/main" id="{DAD98653-3451-B458-0AA6-2E1627D11AFC}"/>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236">
                  <a:extLst>
                    <a:ext uri="{FF2B5EF4-FFF2-40B4-BE49-F238E27FC236}">
                      <a16:creationId xmlns:a16="http://schemas.microsoft.com/office/drawing/2014/main" id="{6CF4D981-6EC0-4575-9D5E-FDAEC3FD40C9}"/>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237">
                  <a:extLst>
                    <a:ext uri="{FF2B5EF4-FFF2-40B4-BE49-F238E27FC236}">
                      <a16:creationId xmlns:a16="http://schemas.microsoft.com/office/drawing/2014/main" id="{C20F624E-BD59-1CEF-61FE-B6F1D0EE8DE5}"/>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238">
                  <a:extLst>
                    <a:ext uri="{FF2B5EF4-FFF2-40B4-BE49-F238E27FC236}">
                      <a16:creationId xmlns:a16="http://schemas.microsoft.com/office/drawing/2014/main" id="{5BD7355B-B8D0-6B60-C46D-2A86C2723BB0}"/>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239">
                  <a:extLst>
                    <a:ext uri="{FF2B5EF4-FFF2-40B4-BE49-F238E27FC236}">
                      <a16:creationId xmlns:a16="http://schemas.microsoft.com/office/drawing/2014/main" id="{3605F63B-9B3F-BB72-68F6-40D84BB1840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Freeform 240">
                  <a:extLst>
                    <a:ext uri="{FF2B5EF4-FFF2-40B4-BE49-F238E27FC236}">
                      <a16:creationId xmlns:a16="http://schemas.microsoft.com/office/drawing/2014/main" id="{317060F3-4A90-9488-ED6D-34E39D8575CC}"/>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241">
                  <a:extLst>
                    <a:ext uri="{FF2B5EF4-FFF2-40B4-BE49-F238E27FC236}">
                      <a16:creationId xmlns:a16="http://schemas.microsoft.com/office/drawing/2014/main" id="{1550CB53-0B6E-D698-C870-B96284C603C2}"/>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242">
                  <a:extLst>
                    <a:ext uri="{FF2B5EF4-FFF2-40B4-BE49-F238E27FC236}">
                      <a16:creationId xmlns:a16="http://schemas.microsoft.com/office/drawing/2014/main" id="{03D58FB5-812A-ACC9-06B2-341F2B7BE74C}"/>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243">
                  <a:extLst>
                    <a:ext uri="{FF2B5EF4-FFF2-40B4-BE49-F238E27FC236}">
                      <a16:creationId xmlns:a16="http://schemas.microsoft.com/office/drawing/2014/main" id="{3958D14E-94F8-5177-83FE-EAA913506941}"/>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244">
                  <a:extLst>
                    <a:ext uri="{FF2B5EF4-FFF2-40B4-BE49-F238E27FC236}">
                      <a16:creationId xmlns:a16="http://schemas.microsoft.com/office/drawing/2014/main" id="{533BB4E8-BE03-51CC-C574-05C9C9FB7A25}"/>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85" name="Group 884">
                <a:extLst>
                  <a:ext uri="{FF2B5EF4-FFF2-40B4-BE49-F238E27FC236}">
                    <a16:creationId xmlns:a16="http://schemas.microsoft.com/office/drawing/2014/main" id="{13D52BA3-9965-C6FD-F25E-4D89FBAFE1D1}"/>
                  </a:ext>
                </a:extLst>
              </p:cNvPr>
              <p:cNvGrpSpPr/>
              <p:nvPr/>
            </p:nvGrpSpPr>
            <p:grpSpPr>
              <a:xfrm>
                <a:off x="5608559" y="2516504"/>
                <a:ext cx="258763" cy="303213"/>
                <a:chOff x="6384926" y="2940050"/>
                <a:chExt cx="258763" cy="303213"/>
              </a:xfrm>
            </p:grpSpPr>
            <p:sp>
              <p:nvSpPr>
                <p:cNvPr id="886" name="Freeform 226">
                  <a:extLst>
                    <a:ext uri="{FF2B5EF4-FFF2-40B4-BE49-F238E27FC236}">
                      <a16:creationId xmlns:a16="http://schemas.microsoft.com/office/drawing/2014/main" id="{234C3EA9-DB62-D5BD-4403-B77DB45A21F2}"/>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227">
                  <a:extLst>
                    <a:ext uri="{FF2B5EF4-FFF2-40B4-BE49-F238E27FC236}">
                      <a16:creationId xmlns:a16="http://schemas.microsoft.com/office/drawing/2014/main" id="{BCE9A0CC-2AB6-865B-DF4C-D80D31AC1413}"/>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228">
                  <a:extLst>
                    <a:ext uri="{FF2B5EF4-FFF2-40B4-BE49-F238E27FC236}">
                      <a16:creationId xmlns:a16="http://schemas.microsoft.com/office/drawing/2014/main" id="{FEC447B4-922A-142D-C7F5-E2CFEBD5C113}"/>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229">
                  <a:extLst>
                    <a:ext uri="{FF2B5EF4-FFF2-40B4-BE49-F238E27FC236}">
                      <a16:creationId xmlns:a16="http://schemas.microsoft.com/office/drawing/2014/main" id="{4F1FA934-20DC-90CE-8BD4-707D2694F5D4}"/>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230">
                  <a:extLst>
                    <a:ext uri="{FF2B5EF4-FFF2-40B4-BE49-F238E27FC236}">
                      <a16:creationId xmlns:a16="http://schemas.microsoft.com/office/drawing/2014/main" id="{45C22698-BD8C-E172-8DC4-7D9AF613B134}"/>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231">
                  <a:extLst>
                    <a:ext uri="{FF2B5EF4-FFF2-40B4-BE49-F238E27FC236}">
                      <a16:creationId xmlns:a16="http://schemas.microsoft.com/office/drawing/2014/main" id="{2E51C264-E2CB-1C20-3742-A7152428AB13}"/>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232">
                  <a:extLst>
                    <a:ext uri="{FF2B5EF4-FFF2-40B4-BE49-F238E27FC236}">
                      <a16:creationId xmlns:a16="http://schemas.microsoft.com/office/drawing/2014/main" id="{0397C9CA-BCD4-9931-2F45-61C0BEB0EC2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233">
                  <a:extLst>
                    <a:ext uri="{FF2B5EF4-FFF2-40B4-BE49-F238E27FC236}">
                      <a16:creationId xmlns:a16="http://schemas.microsoft.com/office/drawing/2014/main" id="{F6BEBCD6-60D2-8BD0-F833-C52E4BBE989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234">
                  <a:extLst>
                    <a:ext uri="{FF2B5EF4-FFF2-40B4-BE49-F238E27FC236}">
                      <a16:creationId xmlns:a16="http://schemas.microsoft.com/office/drawing/2014/main" id="{98B3E5CD-122F-C72F-5E27-11F431140416}"/>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235">
                  <a:extLst>
                    <a:ext uri="{FF2B5EF4-FFF2-40B4-BE49-F238E27FC236}">
                      <a16:creationId xmlns:a16="http://schemas.microsoft.com/office/drawing/2014/main" id="{A502A1B0-650D-F83A-DADE-46CE935F58A1}"/>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236">
                  <a:extLst>
                    <a:ext uri="{FF2B5EF4-FFF2-40B4-BE49-F238E27FC236}">
                      <a16:creationId xmlns:a16="http://schemas.microsoft.com/office/drawing/2014/main" id="{903C5DE4-1B3A-4953-8D0C-5A53838EB147}"/>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237">
                  <a:extLst>
                    <a:ext uri="{FF2B5EF4-FFF2-40B4-BE49-F238E27FC236}">
                      <a16:creationId xmlns:a16="http://schemas.microsoft.com/office/drawing/2014/main" id="{AC589432-30C4-CE79-4FF8-800D444E93B4}"/>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238">
                  <a:extLst>
                    <a:ext uri="{FF2B5EF4-FFF2-40B4-BE49-F238E27FC236}">
                      <a16:creationId xmlns:a16="http://schemas.microsoft.com/office/drawing/2014/main" id="{17C0744F-4068-340C-6433-A1D02D81B15F}"/>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239">
                  <a:extLst>
                    <a:ext uri="{FF2B5EF4-FFF2-40B4-BE49-F238E27FC236}">
                      <a16:creationId xmlns:a16="http://schemas.microsoft.com/office/drawing/2014/main" id="{EB2A8C93-680E-C89C-C5C9-AF17B4E9D9B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240">
                  <a:extLst>
                    <a:ext uri="{FF2B5EF4-FFF2-40B4-BE49-F238E27FC236}">
                      <a16:creationId xmlns:a16="http://schemas.microsoft.com/office/drawing/2014/main" id="{8959F7D1-86A2-B6D4-2B7C-056A2C7AB17C}"/>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241">
                  <a:extLst>
                    <a:ext uri="{FF2B5EF4-FFF2-40B4-BE49-F238E27FC236}">
                      <a16:creationId xmlns:a16="http://schemas.microsoft.com/office/drawing/2014/main" id="{C28E9AD5-15C3-C082-B322-07F80DC11E90}"/>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242">
                  <a:extLst>
                    <a:ext uri="{FF2B5EF4-FFF2-40B4-BE49-F238E27FC236}">
                      <a16:creationId xmlns:a16="http://schemas.microsoft.com/office/drawing/2014/main" id="{98B0E444-BE1C-45BB-A4C5-82F15318AE47}"/>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243">
                  <a:extLst>
                    <a:ext uri="{FF2B5EF4-FFF2-40B4-BE49-F238E27FC236}">
                      <a16:creationId xmlns:a16="http://schemas.microsoft.com/office/drawing/2014/main" id="{BBE5DEB6-9F9B-4126-C882-46B96851D1C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44">
                  <a:extLst>
                    <a:ext uri="{FF2B5EF4-FFF2-40B4-BE49-F238E27FC236}">
                      <a16:creationId xmlns:a16="http://schemas.microsoft.com/office/drawing/2014/main" id="{85AA2776-8E15-EC22-1CC8-CB47FFE482C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05" name="Group 904">
                <a:extLst>
                  <a:ext uri="{FF2B5EF4-FFF2-40B4-BE49-F238E27FC236}">
                    <a16:creationId xmlns:a16="http://schemas.microsoft.com/office/drawing/2014/main" id="{0C8F035A-5D0C-527F-54F3-EDCD5A0FACA9}"/>
                  </a:ext>
                </a:extLst>
              </p:cNvPr>
              <p:cNvGrpSpPr/>
              <p:nvPr/>
            </p:nvGrpSpPr>
            <p:grpSpPr>
              <a:xfrm>
                <a:off x="3955410" y="1638300"/>
                <a:ext cx="2752453" cy="4132264"/>
                <a:chOff x="7315200" y="685800"/>
                <a:chExt cx="1219200" cy="1830388"/>
              </a:xfrm>
              <a:noFill/>
            </p:grpSpPr>
            <p:sp>
              <p:nvSpPr>
                <p:cNvPr id="906" name="Rectangle 905">
                  <a:extLst>
                    <a:ext uri="{FF2B5EF4-FFF2-40B4-BE49-F238E27FC236}">
                      <a16:creationId xmlns:a16="http://schemas.microsoft.com/office/drawing/2014/main" id="{69B632E1-A8F6-E9A6-611E-3C4D018D378D}"/>
                    </a:ext>
                  </a:extLst>
                </p:cNvPr>
                <p:cNvSpPr/>
                <p:nvPr/>
              </p:nvSpPr>
              <p:spPr>
                <a:xfrm>
                  <a:off x="73152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7" name="Rectangle 906">
                  <a:extLst>
                    <a:ext uri="{FF2B5EF4-FFF2-40B4-BE49-F238E27FC236}">
                      <a16:creationId xmlns:a16="http://schemas.microsoft.com/office/drawing/2014/main" id="{6759442D-2B11-18D7-F243-86E88F9768E9}"/>
                    </a:ext>
                  </a:extLst>
                </p:cNvPr>
                <p:cNvSpPr/>
                <p:nvPr/>
              </p:nvSpPr>
              <p:spPr>
                <a:xfrm>
                  <a:off x="79248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8" name="Rectangle 907">
                  <a:extLst>
                    <a:ext uri="{FF2B5EF4-FFF2-40B4-BE49-F238E27FC236}">
                      <a16:creationId xmlns:a16="http://schemas.microsoft.com/office/drawing/2014/main" id="{E60C2533-CE8E-066C-7C19-48C14B446CC6}"/>
                    </a:ext>
                  </a:extLst>
                </p:cNvPr>
                <p:cNvSpPr/>
                <p:nvPr/>
              </p:nvSpPr>
              <p:spPr>
                <a:xfrm>
                  <a:off x="73152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9" name="Rectangle 908">
                  <a:extLst>
                    <a:ext uri="{FF2B5EF4-FFF2-40B4-BE49-F238E27FC236}">
                      <a16:creationId xmlns:a16="http://schemas.microsoft.com/office/drawing/2014/main" id="{1D83F3C1-1056-F1DD-67FB-773CE6459270}"/>
                    </a:ext>
                  </a:extLst>
                </p:cNvPr>
                <p:cNvSpPr/>
                <p:nvPr/>
              </p:nvSpPr>
              <p:spPr>
                <a:xfrm>
                  <a:off x="79248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0" name="Rectangle 909">
                  <a:extLst>
                    <a:ext uri="{FF2B5EF4-FFF2-40B4-BE49-F238E27FC236}">
                      <a16:creationId xmlns:a16="http://schemas.microsoft.com/office/drawing/2014/main" id="{E420C61E-250A-A8D3-C872-1C831751DA77}"/>
                    </a:ext>
                  </a:extLst>
                </p:cNvPr>
                <p:cNvSpPr/>
                <p:nvPr/>
              </p:nvSpPr>
              <p:spPr>
                <a:xfrm>
                  <a:off x="73152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1" name="Rectangle 910">
                  <a:extLst>
                    <a:ext uri="{FF2B5EF4-FFF2-40B4-BE49-F238E27FC236}">
                      <a16:creationId xmlns:a16="http://schemas.microsoft.com/office/drawing/2014/main" id="{316E44A0-2A54-916B-35A0-4E74907443F7}"/>
                    </a:ext>
                  </a:extLst>
                </p:cNvPr>
                <p:cNvSpPr/>
                <p:nvPr/>
              </p:nvSpPr>
              <p:spPr>
                <a:xfrm>
                  <a:off x="79248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12" name="TextBox 911">
                <a:extLst>
                  <a:ext uri="{FF2B5EF4-FFF2-40B4-BE49-F238E27FC236}">
                    <a16:creationId xmlns:a16="http://schemas.microsoft.com/office/drawing/2014/main" id="{DB0ED20C-11A7-9FC6-1286-102FE1FE3F03}"/>
                  </a:ext>
                </a:extLst>
              </p:cNvPr>
              <p:cNvSpPr txBox="1"/>
              <p:nvPr/>
            </p:nvSpPr>
            <p:spPr>
              <a:xfrm>
                <a:off x="3886200" y="2709446"/>
                <a:ext cx="298480" cy="338554"/>
              </a:xfrm>
              <a:prstGeom prst="rect">
                <a:avLst/>
              </a:prstGeom>
              <a:noFill/>
            </p:spPr>
            <p:txBody>
              <a:bodyPr wrap="none" rtlCol="0">
                <a:spAutoFit/>
              </a:bodyPr>
              <a:lstStyle/>
              <a:p>
                <a:r>
                  <a:rPr lang="en-US" sz="1600" dirty="0"/>
                  <a:t>1</a:t>
                </a:r>
              </a:p>
            </p:txBody>
          </p:sp>
          <p:sp>
            <p:nvSpPr>
              <p:cNvPr id="913" name="TextBox 912">
                <a:extLst>
                  <a:ext uri="{FF2B5EF4-FFF2-40B4-BE49-F238E27FC236}">
                    <a16:creationId xmlns:a16="http://schemas.microsoft.com/office/drawing/2014/main" id="{E18742EE-C459-495D-920D-73383B85FE6D}"/>
                  </a:ext>
                </a:extLst>
              </p:cNvPr>
              <p:cNvSpPr txBox="1"/>
              <p:nvPr/>
            </p:nvSpPr>
            <p:spPr>
              <a:xfrm>
                <a:off x="6451255" y="2726323"/>
                <a:ext cx="298480" cy="338554"/>
              </a:xfrm>
              <a:prstGeom prst="rect">
                <a:avLst/>
              </a:prstGeom>
              <a:noFill/>
            </p:spPr>
            <p:txBody>
              <a:bodyPr wrap="none" rtlCol="0">
                <a:spAutoFit/>
              </a:bodyPr>
              <a:lstStyle/>
              <a:p>
                <a:r>
                  <a:rPr lang="en-US" sz="1600" dirty="0"/>
                  <a:t>2</a:t>
                </a:r>
              </a:p>
            </p:txBody>
          </p:sp>
          <p:sp>
            <p:nvSpPr>
              <p:cNvPr id="914" name="TextBox 913">
                <a:extLst>
                  <a:ext uri="{FF2B5EF4-FFF2-40B4-BE49-F238E27FC236}">
                    <a16:creationId xmlns:a16="http://schemas.microsoft.com/office/drawing/2014/main" id="{0FB51E05-53B4-04C8-28B5-24FA1F5D0173}"/>
                  </a:ext>
                </a:extLst>
              </p:cNvPr>
              <p:cNvSpPr txBox="1"/>
              <p:nvPr/>
            </p:nvSpPr>
            <p:spPr>
              <a:xfrm>
                <a:off x="3905853" y="4128274"/>
                <a:ext cx="298480" cy="338554"/>
              </a:xfrm>
              <a:prstGeom prst="rect">
                <a:avLst/>
              </a:prstGeom>
              <a:noFill/>
            </p:spPr>
            <p:txBody>
              <a:bodyPr wrap="none" rtlCol="0">
                <a:spAutoFit/>
              </a:bodyPr>
              <a:lstStyle/>
              <a:p>
                <a:r>
                  <a:rPr lang="en-US" sz="1600" dirty="0"/>
                  <a:t>3</a:t>
                </a:r>
              </a:p>
            </p:txBody>
          </p:sp>
          <p:sp>
            <p:nvSpPr>
              <p:cNvPr id="915" name="TextBox 914">
                <a:extLst>
                  <a:ext uri="{FF2B5EF4-FFF2-40B4-BE49-F238E27FC236}">
                    <a16:creationId xmlns:a16="http://schemas.microsoft.com/office/drawing/2014/main" id="{68FD22C7-A332-801F-30D6-FCA97ACF8F07}"/>
                  </a:ext>
                </a:extLst>
              </p:cNvPr>
              <p:cNvSpPr txBox="1"/>
              <p:nvPr/>
            </p:nvSpPr>
            <p:spPr>
              <a:xfrm>
                <a:off x="6462392" y="4083662"/>
                <a:ext cx="298480" cy="338554"/>
              </a:xfrm>
              <a:prstGeom prst="rect">
                <a:avLst/>
              </a:prstGeom>
              <a:noFill/>
            </p:spPr>
            <p:txBody>
              <a:bodyPr wrap="none" rtlCol="0">
                <a:spAutoFit/>
              </a:bodyPr>
              <a:lstStyle/>
              <a:p>
                <a:r>
                  <a:rPr lang="en-US" sz="1600" dirty="0"/>
                  <a:t>4</a:t>
                </a:r>
              </a:p>
            </p:txBody>
          </p:sp>
          <p:sp>
            <p:nvSpPr>
              <p:cNvPr id="916" name="TextBox 915">
                <a:extLst>
                  <a:ext uri="{FF2B5EF4-FFF2-40B4-BE49-F238E27FC236}">
                    <a16:creationId xmlns:a16="http://schemas.microsoft.com/office/drawing/2014/main" id="{E3A16276-FD06-BDC0-AEAA-492F03989369}"/>
                  </a:ext>
                </a:extLst>
              </p:cNvPr>
              <p:cNvSpPr txBox="1"/>
              <p:nvPr/>
            </p:nvSpPr>
            <p:spPr>
              <a:xfrm>
                <a:off x="3927969" y="5432010"/>
                <a:ext cx="298480" cy="338554"/>
              </a:xfrm>
              <a:prstGeom prst="rect">
                <a:avLst/>
              </a:prstGeom>
              <a:noFill/>
            </p:spPr>
            <p:txBody>
              <a:bodyPr wrap="none" rtlCol="0">
                <a:spAutoFit/>
              </a:bodyPr>
              <a:lstStyle/>
              <a:p>
                <a:r>
                  <a:rPr lang="en-US" sz="1600" dirty="0"/>
                  <a:t>5</a:t>
                </a:r>
              </a:p>
            </p:txBody>
          </p:sp>
          <p:sp>
            <p:nvSpPr>
              <p:cNvPr id="917" name="TextBox 916">
                <a:extLst>
                  <a:ext uri="{FF2B5EF4-FFF2-40B4-BE49-F238E27FC236}">
                    <a16:creationId xmlns:a16="http://schemas.microsoft.com/office/drawing/2014/main" id="{FE38B23D-A945-4D14-3793-AFBA168EEF06}"/>
                  </a:ext>
                </a:extLst>
              </p:cNvPr>
              <p:cNvSpPr txBox="1"/>
              <p:nvPr/>
            </p:nvSpPr>
            <p:spPr>
              <a:xfrm>
                <a:off x="6432365" y="5468523"/>
                <a:ext cx="298480" cy="338554"/>
              </a:xfrm>
              <a:prstGeom prst="rect">
                <a:avLst/>
              </a:prstGeom>
              <a:noFill/>
            </p:spPr>
            <p:txBody>
              <a:bodyPr wrap="none" rtlCol="0">
                <a:spAutoFit/>
              </a:bodyPr>
              <a:lstStyle/>
              <a:p>
                <a:r>
                  <a:rPr lang="en-US" sz="1600" dirty="0"/>
                  <a:t>6</a:t>
                </a:r>
              </a:p>
            </p:txBody>
          </p:sp>
        </p:grpSp>
        <p:sp>
          <p:nvSpPr>
            <p:cNvPr id="919" name="TextBox 918">
              <a:extLst>
                <a:ext uri="{FF2B5EF4-FFF2-40B4-BE49-F238E27FC236}">
                  <a16:creationId xmlns:a16="http://schemas.microsoft.com/office/drawing/2014/main" id="{7B80BDED-524A-EB6F-8A6C-C8763888CCD4}"/>
                </a:ext>
              </a:extLst>
            </p:cNvPr>
            <p:cNvSpPr txBox="1"/>
            <p:nvPr/>
          </p:nvSpPr>
          <p:spPr>
            <a:xfrm>
              <a:off x="3138166" y="1676672"/>
              <a:ext cx="2249334" cy="369332"/>
            </a:xfrm>
            <a:prstGeom prst="rect">
              <a:avLst/>
            </a:prstGeom>
            <a:noFill/>
          </p:spPr>
          <p:txBody>
            <a:bodyPr wrap="none" rtlCol="0">
              <a:spAutoFit/>
            </a:bodyPr>
            <a:lstStyle/>
            <a:p>
              <a:r>
                <a:rPr lang="en-US" dirty="0"/>
                <a:t>Community Surveys</a:t>
              </a:r>
            </a:p>
          </p:txBody>
        </p:sp>
      </p:grpSp>
      <p:sp>
        <p:nvSpPr>
          <p:cNvPr id="920" name="Right Arrow 804">
            <a:extLst>
              <a:ext uri="{FF2B5EF4-FFF2-40B4-BE49-F238E27FC236}">
                <a16:creationId xmlns:a16="http://schemas.microsoft.com/office/drawing/2014/main" id="{DE69E87D-C4C7-1031-5981-140EDBC9CE03}"/>
              </a:ext>
            </a:extLst>
          </p:cNvPr>
          <p:cNvSpPr/>
          <p:nvPr/>
        </p:nvSpPr>
        <p:spPr>
          <a:xfrm>
            <a:off x="6937725" y="3417098"/>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2" name="Group 921">
            <a:extLst>
              <a:ext uri="{FF2B5EF4-FFF2-40B4-BE49-F238E27FC236}">
                <a16:creationId xmlns:a16="http://schemas.microsoft.com/office/drawing/2014/main" id="{BE3DBD8F-A2E9-9A16-19C8-4784CD30280D}"/>
              </a:ext>
            </a:extLst>
          </p:cNvPr>
          <p:cNvGrpSpPr/>
          <p:nvPr/>
        </p:nvGrpSpPr>
        <p:grpSpPr>
          <a:xfrm>
            <a:off x="7603101" y="2255980"/>
            <a:ext cx="2845554" cy="2293196"/>
            <a:chOff x="7747001" y="838200"/>
            <a:chExt cx="2996707" cy="2376938"/>
          </a:xfrm>
        </p:grpSpPr>
        <p:sp>
          <p:nvSpPr>
            <p:cNvPr id="923" name="TextBox 922">
              <a:extLst>
                <a:ext uri="{FF2B5EF4-FFF2-40B4-BE49-F238E27FC236}">
                  <a16:creationId xmlns:a16="http://schemas.microsoft.com/office/drawing/2014/main" id="{E8F8FFA6-5D93-EEF4-8DD0-4AF32C6AFA85}"/>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924" name="TextBox 923">
              <a:extLst>
                <a:ext uri="{FF2B5EF4-FFF2-40B4-BE49-F238E27FC236}">
                  <a16:creationId xmlns:a16="http://schemas.microsoft.com/office/drawing/2014/main" id="{51CB17AC-AD45-0487-8AF1-535EBDE7947E}"/>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925" name="TextBox 924">
              <a:extLst>
                <a:ext uri="{FF2B5EF4-FFF2-40B4-BE49-F238E27FC236}">
                  <a16:creationId xmlns:a16="http://schemas.microsoft.com/office/drawing/2014/main" id="{A888A59C-1C41-FE2D-CBD7-C4A4D2CDEAB0}"/>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926" name="TextBox 925">
              <a:extLst>
                <a:ext uri="{FF2B5EF4-FFF2-40B4-BE49-F238E27FC236}">
                  <a16:creationId xmlns:a16="http://schemas.microsoft.com/office/drawing/2014/main" id="{081B5A64-8DC8-49C8-5A33-F7AAF7CC1060}"/>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927" name="TextBox 926">
              <a:extLst>
                <a:ext uri="{FF2B5EF4-FFF2-40B4-BE49-F238E27FC236}">
                  <a16:creationId xmlns:a16="http://schemas.microsoft.com/office/drawing/2014/main" id="{C7504B8D-7BB2-9E63-E2F0-A04C6D376754}"/>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928" name="TextBox 927">
              <a:extLst>
                <a:ext uri="{FF2B5EF4-FFF2-40B4-BE49-F238E27FC236}">
                  <a16:creationId xmlns:a16="http://schemas.microsoft.com/office/drawing/2014/main" id="{EE53F6DE-6C38-6226-D777-114695C4B754}"/>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929" name="TextBox 928">
              <a:extLst>
                <a:ext uri="{FF2B5EF4-FFF2-40B4-BE49-F238E27FC236}">
                  <a16:creationId xmlns:a16="http://schemas.microsoft.com/office/drawing/2014/main" id="{A68190A8-EDE4-3814-8583-1A09F8E61437}"/>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930" name="Rectangle 929">
              <a:extLst>
                <a:ext uri="{FF2B5EF4-FFF2-40B4-BE49-F238E27FC236}">
                  <a16:creationId xmlns:a16="http://schemas.microsoft.com/office/drawing/2014/main" id="{C38EE50A-6508-1705-5EC7-02AC04D4DE14}"/>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931" name="Rectangle 930">
              <a:extLst>
                <a:ext uri="{FF2B5EF4-FFF2-40B4-BE49-F238E27FC236}">
                  <a16:creationId xmlns:a16="http://schemas.microsoft.com/office/drawing/2014/main" id="{5D207220-7DE0-60B3-7176-BFEDFF2E9BA1}"/>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2" name="Rectangle 931">
              <a:extLst>
                <a:ext uri="{FF2B5EF4-FFF2-40B4-BE49-F238E27FC236}">
                  <a16:creationId xmlns:a16="http://schemas.microsoft.com/office/drawing/2014/main" id="{53C1DFE8-E481-3E4E-B0CF-14714E11F864}"/>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33" name="Rectangle 932">
              <a:extLst>
                <a:ext uri="{FF2B5EF4-FFF2-40B4-BE49-F238E27FC236}">
                  <a16:creationId xmlns:a16="http://schemas.microsoft.com/office/drawing/2014/main" id="{4BA71166-1CCE-7626-0967-BB689A80303E}"/>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34" name="Rectangle 933">
              <a:extLst>
                <a:ext uri="{FF2B5EF4-FFF2-40B4-BE49-F238E27FC236}">
                  <a16:creationId xmlns:a16="http://schemas.microsoft.com/office/drawing/2014/main" id="{1C1786A1-9354-C3F9-8DBC-F4182A4FAD89}"/>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5" name="Rectangle 934">
              <a:extLst>
                <a:ext uri="{FF2B5EF4-FFF2-40B4-BE49-F238E27FC236}">
                  <a16:creationId xmlns:a16="http://schemas.microsoft.com/office/drawing/2014/main" id="{AE702318-F980-C035-A150-3CAE24903752}"/>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6" name="Rectangle 935">
              <a:extLst>
                <a:ext uri="{FF2B5EF4-FFF2-40B4-BE49-F238E27FC236}">
                  <a16:creationId xmlns:a16="http://schemas.microsoft.com/office/drawing/2014/main" id="{A24C9406-200E-1FB5-C150-81EB7DCD1B67}"/>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37" name="Rectangle 936">
              <a:extLst>
                <a:ext uri="{FF2B5EF4-FFF2-40B4-BE49-F238E27FC236}">
                  <a16:creationId xmlns:a16="http://schemas.microsoft.com/office/drawing/2014/main" id="{F63E221E-703C-4936-74B1-0CB1213003AD}"/>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38" name="Rectangle 937">
              <a:extLst>
                <a:ext uri="{FF2B5EF4-FFF2-40B4-BE49-F238E27FC236}">
                  <a16:creationId xmlns:a16="http://schemas.microsoft.com/office/drawing/2014/main" id="{1BBAD529-551E-199A-D537-1DB88E1BE1A9}"/>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9" name="Rectangle 938">
              <a:extLst>
                <a:ext uri="{FF2B5EF4-FFF2-40B4-BE49-F238E27FC236}">
                  <a16:creationId xmlns:a16="http://schemas.microsoft.com/office/drawing/2014/main" id="{7D6CAF53-AEB3-32CC-9E5F-F2E0F5E769B4}"/>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40" name="Rectangle 939">
              <a:extLst>
                <a:ext uri="{FF2B5EF4-FFF2-40B4-BE49-F238E27FC236}">
                  <a16:creationId xmlns:a16="http://schemas.microsoft.com/office/drawing/2014/main" id="{4B42E18F-E4BF-DE10-41E1-EB4EE2462833}"/>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41" name="Rectangle 940">
              <a:extLst>
                <a:ext uri="{FF2B5EF4-FFF2-40B4-BE49-F238E27FC236}">
                  <a16:creationId xmlns:a16="http://schemas.microsoft.com/office/drawing/2014/main" id="{99FA6709-8AEA-459B-9088-B79B1304B714}"/>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42" name="Rectangle 941">
              <a:extLst>
                <a:ext uri="{FF2B5EF4-FFF2-40B4-BE49-F238E27FC236}">
                  <a16:creationId xmlns:a16="http://schemas.microsoft.com/office/drawing/2014/main" id="{862D1B4D-BF48-AA1B-F077-326B75FF2575}"/>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943" name="Rectangle 942">
              <a:extLst>
                <a:ext uri="{FF2B5EF4-FFF2-40B4-BE49-F238E27FC236}">
                  <a16:creationId xmlns:a16="http://schemas.microsoft.com/office/drawing/2014/main" id="{13F82B7D-FF83-708A-C42F-BEFD12C9A162}"/>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944" name="Rectangle 943">
              <a:extLst>
                <a:ext uri="{FF2B5EF4-FFF2-40B4-BE49-F238E27FC236}">
                  <a16:creationId xmlns:a16="http://schemas.microsoft.com/office/drawing/2014/main" id="{15D5E3AD-B1F8-BDF3-1347-62C7AE53CE6D}"/>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945" name="Rectangle 944">
              <a:extLst>
                <a:ext uri="{FF2B5EF4-FFF2-40B4-BE49-F238E27FC236}">
                  <a16:creationId xmlns:a16="http://schemas.microsoft.com/office/drawing/2014/main" id="{0EA32965-3610-B5D2-AEC6-29487E07B897}"/>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946" name="Rectangle 945">
              <a:extLst>
                <a:ext uri="{FF2B5EF4-FFF2-40B4-BE49-F238E27FC236}">
                  <a16:creationId xmlns:a16="http://schemas.microsoft.com/office/drawing/2014/main" id="{D507DBD7-7A27-0948-D106-F96ACE2F3977}"/>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47" name="Rectangle 946">
              <a:extLst>
                <a:ext uri="{FF2B5EF4-FFF2-40B4-BE49-F238E27FC236}">
                  <a16:creationId xmlns:a16="http://schemas.microsoft.com/office/drawing/2014/main" id="{DF91F243-F495-14B1-C26E-DAA0C803D74E}"/>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48" name="Rectangle 947">
              <a:extLst>
                <a:ext uri="{FF2B5EF4-FFF2-40B4-BE49-F238E27FC236}">
                  <a16:creationId xmlns:a16="http://schemas.microsoft.com/office/drawing/2014/main" id="{4C3A9DEA-3F86-CE4D-E68D-B3BA9A27CACE}"/>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949" name="Rectangle 948">
              <a:extLst>
                <a:ext uri="{FF2B5EF4-FFF2-40B4-BE49-F238E27FC236}">
                  <a16:creationId xmlns:a16="http://schemas.microsoft.com/office/drawing/2014/main" id="{4EAF331D-30FC-83F7-39AE-2B06DF8738E1}"/>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950" name="Rectangle 949">
              <a:extLst>
                <a:ext uri="{FF2B5EF4-FFF2-40B4-BE49-F238E27FC236}">
                  <a16:creationId xmlns:a16="http://schemas.microsoft.com/office/drawing/2014/main" id="{01960C2E-BFD8-D735-2A03-430D91137192}"/>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951" name="Rectangle 950">
              <a:extLst>
                <a:ext uri="{FF2B5EF4-FFF2-40B4-BE49-F238E27FC236}">
                  <a16:creationId xmlns:a16="http://schemas.microsoft.com/office/drawing/2014/main" id="{092A4BDF-2EE0-1269-DA6D-B99E1CF97051}"/>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952" name="Rectangle 951">
              <a:extLst>
                <a:ext uri="{FF2B5EF4-FFF2-40B4-BE49-F238E27FC236}">
                  <a16:creationId xmlns:a16="http://schemas.microsoft.com/office/drawing/2014/main" id="{BD221DFC-1458-A59A-50E7-1DF8DD17698C}"/>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53" name="Rectangle 952">
              <a:extLst>
                <a:ext uri="{FF2B5EF4-FFF2-40B4-BE49-F238E27FC236}">
                  <a16:creationId xmlns:a16="http://schemas.microsoft.com/office/drawing/2014/main" id="{39FCAA94-6CDE-8FAA-3B07-43F62ED3880E}"/>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954" name="Rectangle 953">
              <a:extLst>
                <a:ext uri="{FF2B5EF4-FFF2-40B4-BE49-F238E27FC236}">
                  <a16:creationId xmlns:a16="http://schemas.microsoft.com/office/drawing/2014/main" id="{1D6C25EC-5021-6749-26DB-0F6541CAC8DB}"/>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955" name="Rectangle 954">
              <a:extLst>
                <a:ext uri="{FF2B5EF4-FFF2-40B4-BE49-F238E27FC236}">
                  <a16:creationId xmlns:a16="http://schemas.microsoft.com/office/drawing/2014/main" id="{C94E9364-E2FA-5712-AB5B-0F57F74ED079}"/>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956" name="Rectangle 955">
              <a:extLst>
                <a:ext uri="{FF2B5EF4-FFF2-40B4-BE49-F238E27FC236}">
                  <a16:creationId xmlns:a16="http://schemas.microsoft.com/office/drawing/2014/main" id="{B7080713-C0BB-7FA1-335A-FF24A44EEE32}"/>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57" name="Rectangle 956">
              <a:extLst>
                <a:ext uri="{FF2B5EF4-FFF2-40B4-BE49-F238E27FC236}">
                  <a16:creationId xmlns:a16="http://schemas.microsoft.com/office/drawing/2014/main" id="{FC1DA8B4-FA67-1A3D-381D-F6AC4E11C3DD}"/>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58" name="Rectangle 957">
              <a:extLst>
                <a:ext uri="{FF2B5EF4-FFF2-40B4-BE49-F238E27FC236}">
                  <a16:creationId xmlns:a16="http://schemas.microsoft.com/office/drawing/2014/main" id="{6ABA69F4-8625-E2F0-6513-F80B48A8612C}"/>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959" name="Rectangle 958">
              <a:extLst>
                <a:ext uri="{FF2B5EF4-FFF2-40B4-BE49-F238E27FC236}">
                  <a16:creationId xmlns:a16="http://schemas.microsoft.com/office/drawing/2014/main" id="{44FA0DEA-7DE3-3FCC-F03B-039F9A7D7587}"/>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960" name="TextBox 959">
              <a:extLst>
                <a:ext uri="{FF2B5EF4-FFF2-40B4-BE49-F238E27FC236}">
                  <a16:creationId xmlns:a16="http://schemas.microsoft.com/office/drawing/2014/main" id="{D121BCAE-7E90-20A1-A993-B644AEC4A4A7}"/>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961" name="TextBox 960">
              <a:extLst>
                <a:ext uri="{FF2B5EF4-FFF2-40B4-BE49-F238E27FC236}">
                  <a16:creationId xmlns:a16="http://schemas.microsoft.com/office/drawing/2014/main" id="{2A668ADD-EB2C-3C2F-1589-7170B79CBA56}"/>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962" name="TextBox 961">
              <a:extLst>
                <a:ext uri="{FF2B5EF4-FFF2-40B4-BE49-F238E27FC236}">
                  <a16:creationId xmlns:a16="http://schemas.microsoft.com/office/drawing/2014/main" id="{9ED49C94-5C6C-224C-2573-7C0EC1633CB2}"/>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963" name="TextBox 962">
              <a:extLst>
                <a:ext uri="{FF2B5EF4-FFF2-40B4-BE49-F238E27FC236}">
                  <a16:creationId xmlns:a16="http://schemas.microsoft.com/office/drawing/2014/main" id="{9D75F72E-F885-4079-C734-0C5400994620}"/>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964" name="TextBox 963">
              <a:extLst>
                <a:ext uri="{FF2B5EF4-FFF2-40B4-BE49-F238E27FC236}">
                  <a16:creationId xmlns:a16="http://schemas.microsoft.com/office/drawing/2014/main" id="{FF16B784-B133-22B5-1BBE-E43986356344}"/>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965" name="TextBox 964">
              <a:extLst>
                <a:ext uri="{FF2B5EF4-FFF2-40B4-BE49-F238E27FC236}">
                  <a16:creationId xmlns:a16="http://schemas.microsoft.com/office/drawing/2014/main" id="{BE5A7B0C-EA2D-80D2-01CB-5B9665940E66}"/>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sp>
        <p:nvSpPr>
          <p:cNvPr id="3" name="TextBox 2">
            <a:extLst>
              <a:ext uri="{FF2B5EF4-FFF2-40B4-BE49-F238E27FC236}">
                <a16:creationId xmlns:a16="http://schemas.microsoft.com/office/drawing/2014/main" id="{597BBCAB-C118-C452-4B05-B3F560B31DDF}"/>
              </a:ext>
            </a:extLst>
          </p:cNvPr>
          <p:cNvSpPr txBox="1"/>
          <p:nvPr/>
        </p:nvSpPr>
        <p:spPr>
          <a:xfrm>
            <a:off x="8138247" y="1483612"/>
            <a:ext cx="2608406" cy="646331"/>
          </a:xfrm>
          <a:prstGeom prst="rect">
            <a:avLst/>
          </a:prstGeom>
          <a:noFill/>
        </p:spPr>
        <p:txBody>
          <a:bodyPr wrap="none" rtlCol="0">
            <a:spAutoFit/>
          </a:bodyPr>
          <a:lstStyle/>
          <a:p>
            <a:pPr algn="ctr"/>
            <a:r>
              <a:rPr lang="en-US" dirty="0"/>
              <a:t>Community matrix</a:t>
            </a:r>
          </a:p>
          <a:p>
            <a:pPr algn="ctr"/>
            <a:r>
              <a:rPr lang="en-US" dirty="0"/>
              <a:t>(filled with abundances)</a:t>
            </a:r>
          </a:p>
        </p:txBody>
      </p:sp>
    </p:spTree>
    <p:extLst>
      <p:ext uri="{BB962C8B-B14F-4D97-AF65-F5344CB8AC3E}">
        <p14:creationId xmlns:p14="http://schemas.microsoft.com/office/powerpoint/2010/main" val="2302604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0" grpId="0" animBg="1"/>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Interspecific association vs conspecific aggregation</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30</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87480F1-78C3-C218-11DB-1ED59EEA2033}"/>
              </a:ext>
            </a:extLst>
          </p:cNvPr>
          <p:cNvPicPr>
            <a:picLocks noChangeAspect="1"/>
          </p:cNvPicPr>
          <p:nvPr/>
        </p:nvPicPr>
        <p:blipFill rotWithShape="1">
          <a:blip r:embed="rId3" cstate="screen">
            <a:extLst>
              <a:ext uri="{28A0092B-C50C-407E-A947-70E740481C1C}">
                <a14:useLocalDpi xmlns:a14="http://schemas.microsoft.com/office/drawing/2010/main" val="0"/>
              </a:ext>
            </a:extLst>
          </a:blip>
          <a:srcRect/>
          <a:stretch/>
        </p:blipFill>
        <p:spPr>
          <a:xfrm>
            <a:off x="1333500" y="957466"/>
            <a:ext cx="5149678" cy="4717695"/>
          </a:xfrm>
          <a:prstGeom prst="rect">
            <a:avLst/>
          </a:prstGeom>
        </p:spPr>
      </p:pic>
    </p:spTree>
    <p:extLst>
      <p:ext uri="{BB962C8B-B14F-4D97-AF65-F5344CB8AC3E}">
        <p14:creationId xmlns:p14="http://schemas.microsoft.com/office/powerpoint/2010/main" val="1047994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Measuring interspecific association in community matrix</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31</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3" name="Group 2">
            <a:extLst>
              <a:ext uri="{FF2B5EF4-FFF2-40B4-BE49-F238E27FC236}">
                <a16:creationId xmlns:a16="http://schemas.microsoft.com/office/drawing/2014/main" id="{FA34A461-6162-1248-8769-AE2439CAEF94}"/>
              </a:ext>
            </a:extLst>
          </p:cNvPr>
          <p:cNvGrpSpPr/>
          <p:nvPr/>
        </p:nvGrpSpPr>
        <p:grpSpPr>
          <a:xfrm>
            <a:off x="1268756" y="1677678"/>
            <a:ext cx="2362200" cy="3425603"/>
            <a:chOff x="3886200" y="1638300"/>
            <a:chExt cx="2874672" cy="4168777"/>
          </a:xfrm>
        </p:grpSpPr>
        <p:grpSp>
          <p:nvGrpSpPr>
            <p:cNvPr id="6" name="Group 5">
              <a:extLst>
                <a:ext uri="{FF2B5EF4-FFF2-40B4-BE49-F238E27FC236}">
                  <a16:creationId xmlns:a16="http://schemas.microsoft.com/office/drawing/2014/main" id="{6910A87D-761B-EBF6-97E7-0DC5EFE551C9}"/>
                </a:ext>
              </a:extLst>
            </p:cNvPr>
            <p:cNvGrpSpPr/>
            <p:nvPr/>
          </p:nvGrpSpPr>
          <p:grpSpPr>
            <a:xfrm>
              <a:off x="5012688" y="2019300"/>
              <a:ext cx="258763" cy="303213"/>
              <a:chOff x="6384926" y="2940050"/>
              <a:chExt cx="258763" cy="303213"/>
            </a:xfrm>
          </p:grpSpPr>
          <p:sp>
            <p:nvSpPr>
              <p:cNvPr id="1305" name="Freeform 226">
                <a:extLst>
                  <a:ext uri="{FF2B5EF4-FFF2-40B4-BE49-F238E27FC236}">
                    <a16:creationId xmlns:a16="http://schemas.microsoft.com/office/drawing/2014/main" id="{78190A51-C409-4160-F766-BF94D632234B}"/>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227">
                <a:extLst>
                  <a:ext uri="{FF2B5EF4-FFF2-40B4-BE49-F238E27FC236}">
                    <a16:creationId xmlns:a16="http://schemas.microsoft.com/office/drawing/2014/main" id="{66B55813-A79C-0C7E-6D29-5B4282FEA420}"/>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228">
                <a:extLst>
                  <a:ext uri="{FF2B5EF4-FFF2-40B4-BE49-F238E27FC236}">
                    <a16:creationId xmlns:a16="http://schemas.microsoft.com/office/drawing/2014/main" id="{2403AE43-7DD1-9F86-C43A-1E368C4890D3}"/>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229">
                <a:extLst>
                  <a:ext uri="{FF2B5EF4-FFF2-40B4-BE49-F238E27FC236}">
                    <a16:creationId xmlns:a16="http://schemas.microsoft.com/office/drawing/2014/main" id="{4E954E12-46BA-B600-1053-640650DF947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230">
                <a:extLst>
                  <a:ext uri="{FF2B5EF4-FFF2-40B4-BE49-F238E27FC236}">
                    <a16:creationId xmlns:a16="http://schemas.microsoft.com/office/drawing/2014/main" id="{6D9546D6-D3D9-E65A-2A80-2CDF3194F1C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231">
                <a:extLst>
                  <a:ext uri="{FF2B5EF4-FFF2-40B4-BE49-F238E27FC236}">
                    <a16:creationId xmlns:a16="http://schemas.microsoft.com/office/drawing/2014/main" id="{440EADE3-6DE8-A38C-C45C-112F7DFEE873}"/>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232">
                <a:extLst>
                  <a:ext uri="{FF2B5EF4-FFF2-40B4-BE49-F238E27FC236}">
                    <a16:creationId xmlns:a16="http://schemas.microsoft.com/office/drawing/2014/main" id="{206CF297-76E5-D801-E805-903427E54E48}"/>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233">
                <a:extLst>
                  <a:ext uri="{FF2B5EF4-FFF2-40B4-BE49-F238E27FC236}">
                    <a16:creationId xmlns:a16="http://schemas.microsoft.com/office/drawing/2014/main" id="{115EF736-4708-F24F-6B81-06C7FCE6227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234">
                <a:extLst>
                  <a:ext uri="{FF2B5EF4-FFF2-40B4-BE49-F238E27FC236}">
                    <a16:creationId xmlns:a16="http://schemas.microsoft.com/office/drawing/2014/main" id="{B54511F6-58AD-2EA1-3600-9C2C8DB83B9B}"/>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235">
                <a:extLst>
                  <a:ext uri="{FF2B5EF4-FFF2-40B4-BE49-F238E27FC236}">
                    <a16:creationId xmlns:a16="http://schemas.microsoft.com/office/drawing/2014/main" id="{30D4A8A3-AD3A-A82D-E894-5F907F0039D6}"/>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236">
                <a:extLst>
                  <a:ext uri="{FF2B5EF4-FFF2-40B4-BE49-F238E27FC236}">
                    <a16:creationId xmlns:a16="http://schemas.microsoft.com/office/drawing/2014/main" id="{ED8D6DBC-491F-5805-89C2-BB84D0A3CF53}"/>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237">
                <a:extLst>
                  <a:ext uri="{FF2B5EF4-FFF2-40B4-BE49-F238E27FC236}">
                    <a16:creationId xmlns:a16="http://schemas.microsoft.com/office/drawing/2014/main" id="{7AA43179-60B9-1D4D-4F7A-F15EBB7698AB}"/>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238">
                <a:extLst>
                  <a:ext uri="{FF2B5EF4-FFF2-40B4-BE49-F238E27FC236}">
                    <a16:creationId xmlns:a16="http://schemas.microsoft.com/office/drawing/2014/main" id="{C4FC7E1C-530A-459B-9452-5AB44595EF97}"/>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239">
                <a:extLst>
                  <a:ext uri="{FF2B5EF4-FFF2-40B4-BE49-F238E27FC236}">
                    <a16:creationId xmlns:a16="http://schemas.microsoft.com/office/drawing/2014/main" id="{033396EF-543A-E3C3-0B35-A1D1867CFDD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240">
                <a:extLst>
                  <a:ext uri="{FF2B5EF4-FFF2-40B4-BE49-F238E27FC236}">
                    <a16:creationId xmlns:a16="http://schemas.microsoft.com/office/drawing/2014/main" id="{A463AE5D-E30F-AA6D-3113-391C9963DBE4}"/>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241">
                <a:extLst>
                  <a:ext uri="{FF2B5EF4-FFF2-40B4-BE49-F238E27FC236}">
                    <a16:creationId xmlns:a16="http://schemas.microsoft.com/office/drawing/2014/main" id="{BDAD48F2-7E25-2285-7617-CF1604239D1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242">
                <a:extLst>
                  <a:ext uri="{FF2B5EF4-FFF2-40B4-BE49-F238E27FC236}">
                    <a16:creationId xmlns:a16="http://schemas.microsoft.com/office/drawing/2014/main" id="{7DB02DD1-6061-B4E9-5386-878E933A2715}"/>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243">
                <a:extLst>
                  <a:ext uri="{FF2B5EF4-FFF2-40B4-BE49-F238E27FC236}">
                    <a16:creationId xmlns:a16="http://schemas.microsoft.com/office/drawing/2014/main" id="{68634597-2AF6-5956-D560-4184CBD8188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244">
                <a:extLst>
                  <a:ext uri="{FF2B5EF4-FFF2-40B4-BE49-F238E27FC236}">
                    <a16:creationId xmlns:a16="http://schemas.microsoft.com/office/drawing/2014/main" id="{FB529359-EF1E-6EBC-58C4-99AAD50D2C69}"/>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6">
              <a:extLst>
                <a:ext uri="{FF2B5EF4-FFF2-40B4-BE49-F238E27FC236}">
                  <a16:creationId xmlns:a16="http://schemas.microsoft.com/office/drawing/2014/main" id="{8EB646B5-429A-9620-64A8-201FB275606C}"/>
                </a:ext>
              </a:extLst>
            </p:cNvPr>
            <p:cNvGrpSpPr/>
            <p:nvPr/>
          </p:nvGrpSpPr>
          <p:grpSpPr>
            <a:xfrm>
              <a:off x="4738842" y="2705100"/>
              <a:ext cx="258763" cy="303213"/>
              <a:chOff x="6384926" y="2940050"/>
              <a:chExt cx="258763" cy="303213"/>
            </a:xfrm>
          </p:grpSpPr>
          <p:sp>
            <p:nvSpPr>
              <p:cNvPr id="1286" name="Freeform 226">
                <a:extLst>
                  <a:ext uri="{FF2B5EF4-FFF2-40B4-BE49-F238E27FC236}">
                    <a16:creationId xmlns:a16="http://schemas.microsoft.com/office/drawing/2014/main" id="{1249D5D1-8E87-0F52-5001-05907AA910F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227">
                <a:extLst>
                  <a:ext uri="{FF2B5EF4-FFF2-40B4-BE49-F238E27FC236}">
                    <a16:creationId xmlns:a16="http://schemas.microsoft.com/office/drawing/2014/main" id="{30F886E5-2D13-53DB-C87A-07AEFFDDBC32}"/>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228">
                <a:extLst>
                  <a:ext uri="{FF2B5EF4-FFF2-40B4-BE49-F238E27FC236}">
                    <a16:creationId xmlns:a16="http://schemas.microsoft.com/office/drawing/2014/main" id="{A16E2FFC-CD85-B7FA-0784-65524F8C2D1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229">
                <a:extLst>
                  <a:ext uri="{FF2B5EF4-FFF2-40B4-BE49-F238E27FC236}">
                    <a16:creationId xmlns:a16="http://schemas.microsoft.com/office/drawing/2014/main" id="{D5DE3EB7-187A-6A62-83F5-9F0413454F14}"/>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230">
                <a:extLst>
                  <a:ext uri="{FF2B5EF4-FFF2-40B4-BE49-F238E27FC236}">
                    <a16:creationId xmlns:a16="http://schemas.microsoft.com/office/drawing/2014/main" id="{CF6045B1-A87C-602D-A00C-8F9E717FBD8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231">
                <a:extLst>
                  <a:ext uri="{FF2B5EF4-FFF2-40B4-BE49-F238E27FC236}">
                    <a16:creationId xmlns:a16="http://schemas.microsoft.com/office/drawing/2014/main" id="{D8624FC4-B7F1-2DE4-800D-1DFAD17B57FE}"/>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232">
                <a:extLst>
                  <a:ext uri="{FF2B5EF4-FFF2-40B4-BE49-F238E27FC236}">
                    <a16:creationId xmlns:a16="http://schemas.microsoft.com/office/drawing/2014/main" id="{B1A6DA1E-537F-E9F0-9660-16525A97C09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233">
                <a:extLst>
                  <a:ext uri="{FF2B5EF4-FFF2-40B4-BE49-F238E27FC236}">
                    <a16:creationId xmlns:a16="http://schemas.microsoft.com/office/drawing/2014/main" id="{60802D50-FD8D-6951-2310-647196EA9E3C}"/>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234">
                <a:extLst>
                  <a:ext uri="{FF2B5EF4-FFF2-40B4-BE49-F238E27FC236}">
                    <a16:creationId xmlns:a16="http://schemas.microsoft.com/office/drawing/2014/main" id="{1DBE3549-D96B-D002-C6AE-4AC0E9E8F7B3}"/>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235">
                <a:extLst>
                  <a:ext uri="{FF2B5EF4-FFF2-40B4-BE49-F238E27FC236}">
                    <a16:creationId xmlns:a16="http://schemas.microsoft.com/office/drawing/2014/main" id="{559ABBBC-0E73-8A1E-A9B9-5C329572E928}"/>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236">
                <a:extLst>
                  <a:ext uri="{FF2B5EF4-FFF2-40B4-BE49-F238E27FC236}">
                    <a16:creationId xmlns:a16="http://schemas.microsoft.com/office/drawing/2014/main" id="{41389F61-0F94-39D7-1908-48D7851D0C7F}"/>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237">
                <a:extLst>
                  <a:ext uri="{FF2B5EF4-FFF2-40B4-BE49-F238E27FC236}">
                    <a16:creationId xmlns:a16="http://schemas.microsoft.com/office/drawing/2014/main" id="{E792F591-C42A-8EEE-135A-E20FE72F72DE}"/>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238">
                <a:extLst>
                  <a:ext uri="{FF2B5EF4-FFF2-40B4-BE49-F238E27FC236}">
                    <a16:creationId xmlns:a16="http://schemas.microsoft.com/office/drawing/2014/main" id="{450D2349-1C61-9D26-A3EF-D93651ABD654}"/>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239">
                <a:extLst>
                  <a:ext uri="{FF2B5EF4-FFF2-40B4-BE49-F238E27FC236}">
                    <a16:creationId xmlns:a16="http://schemas.microsoft.com/office/drawing/2014/main" id="{6DCB62CE-E882-AD5B-696B-9B037FDBFD2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240">
                <a:extLst>
                  <a:ext uri="{FF2B5EF4-FFF2-40B4-BE49-F238E27FC236}">
                    <a16:creationId xmlns:a16="http://schemas.microsoft.com/office/drawing/2014/main" id="{83CF977B-B95D-32E6-B74A-FE43F0BF0102}"/>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241">
                <a:extLst>
                  <a:ext uri="{FF2B5EF4-FFF2-40B4-BE49-F238E27FC236}">
                    <a16:creationId xmlns:a16="http://schemas.microsoft.com/office/drawing/2014/main" id="{FA5BF89A-C0FC-D4D7-E3A3-DCCB409C0095}"/>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242">
                <a:extLst>
                  <a:ext uri="{FF2B5EF4-FFF2-40B4-BE49-F238E27FC236}">
                    <a16:creationId xmlns:a16="http://schemas.microsoft.com/office/drawing/2014/main" id="{BF33AD92-8A8D-10F6-2629-6443ED42333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243">
                <a:extLst>
                  <a:ext uri="{FF2B5EF4-FFF2-40B4-BE49-F238E27FC236}">
                    <a16:creationId xmlns:a16="http://schemas.microsoft.com/office/drawing/2014/main" id="{DA5084DC-746F-CB8E-04B9-90C9C5F46ACE}"/>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244">
                <a:extLst>
                  <a:ext uri="{FF2B5EF4-FFF2-40B4-BE49-F238E27FC236}">
                    <a16:creationId xmlns:a16="http://schemas.microsoft.com/office/drawing/2014/main" id="{53EA6561-7833-60FF-5051-D1BCB0B4E992}"/>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7">
              <a:extLst>
                <a:ext uri="{FF2B5EF4-FFF2-40B4-BE49-F238E27FC236}">
                  <a16:creationId xmlns:a16="http://schemas.microsoft.com/office/drawing/2014/main" id="{27C22F66-ED78-1383-54FD-216CD5913DE2}"/>
                </a:ext>
              </a:extLst>
            </p:cNvPr>
            <p:cNvGrpSpPr/>
            <p:nvPr/>
          </p:nvGrpSpPr>
          <p:grpSpPr>
            <a:xfrm>
              <a:off x="4689286" y="3266939"/>
              <a:ext cx="258763" cy="303213"/>
              <a:chOff x="6384926" y="2940050"/>
              <a:chExt cx="258763" cy="303213"/>
            </a:xfrm>
          </p:grpSpPr>
          <p:sp>
            <p:nvSpPr>
              <p:cNvPr id="1267" name="Freeform 226">
                <a:extLst>
                  <a:ext uri="{FF2B5EF4-FFF2-40B4-BE49-F238E27FC236}">
                    <a16:creationId xmlns:a16="http://schemas.microsoft.com/office/drawing/2014/main" id="{7A5CC669-0C59-76F1-4E72-24F6D6D8789E}"/>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Freeform 227">
                <a:extLst>
                  <a:ext uri="{FF2B5EF4-FFF2-40B4-BE49-F238E27FC236}">
                    <a16:creationId xmlns:a16="http://schemas.microsoft.com/office/drawing/2014/main" id="{01ABEB55-CD08-8717-3D60-4D10130393B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228">
                <a:extLst>
                  <a:ext uri="{FF2B5EF4-FFF2-40B4-BE49-F238E27FC236}">
                    <a16:creationId xmlns:a16="http://schemas.microsoft.com/office/drawing/2014/main" id="{3D03389E-C3F5-35EC-59E3-FDB443FD3A69}"/>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229">
                <a:extLst>
                  <a:ext uri="{FF2B5EF4-FFF2-40B4-BE49-F238E27FC236}">
                    <a16:creationId xmlns:a16="http://schemas.microsoft.com/office/drawing/2014/main" id="{85553876-4A2F-6A6B-9ED7-CE52A4838B3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230">
                <a:extLst>
                  <a:ext uri="{FF2B5EF4-FFF2-40B4-BE49-F238E27FC236}">
                    <a16:creationId xmlns:a16="http://schemas.microsoft.com/office/drawing/2014/main" id="{3AFAEDBE-E8BC-A328-F87A-6753A565D3C8}"/>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231">
                <a:extLst>
                  <a:ext uri="{FF2B5EF4-FFF2-40B4-BE49-F238E27FC236}">
                    <a16:creationId xmlns:a16="http://schemas.microsoft.com/office/drawing/2014/main" id="{C3AF4DE2-F9EF-0189-74E6-9EDC39EC132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232">
                <a:extLst>
                  <a:ext uri="{FF2B5EF4-FFF2-40B4-BE49-F238E27FC236}">
                    <a16:creationId xmlns:a16="http://schemas.microsoft.com/office/drawing/2014/main" id="{E1B1DFDC-EF41-B347-7C25-211AC2A83F2E}"/>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233">
                <a:extLst>
                  <a:ext uri="{FF2B5EF4-FFF2-40B4-BE49-F238E27FC236}">
                    <a16:creationId xmlns:a16="http://schemas.microsoft.com/office/drawing/2014/main" id="{086752C1-9C6D-2B90-9D2B-07D7FEEDB10E}"/>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234">
                <a:extLst>
                  <a:ext uri="{FF2B5EF4-FFF2-40B4-BE49-F238E27FC236}">
                    <a16:creationId xmlns:a16="http://schemas.microsoft.com/office/drawing/2014/main" id="{950BF0FA-E82B-8547-DC64-DA80587697B7}"/>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235">
                <a:extLst>
                  <a:ext uri="{FF2B5EF4-FFF2-40B4-BE49-F238E27FC236}">
                    <a16:creationId xmlns:a16="http://schemas.microsoft.com/office/drawing/2014/main" id="{73390140-7D43-C440-C0E0-5058DD319487}"/>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236">
                <a:extLst>
                  <a:ext uri="{FF2B5EF4-FFF2-40B4-BE49-F238E27FC236}">
                    <a16:creationId xmlns:a16="http://schemas.microsoft.com/office/drawing/2014/main" id="{77FC7489-1F66-529F-728C-9039B9FD2B6E}"/>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237">
                <a:extLst>
                  <a:ext uri="{FF2B5EF4-FFF2-40B4-BE49-F238E27FC236}">
                    <a16:creationId xmlns:a16="http://schemas.microsoft.com/office/drawing/2014/main" id="{463DAB51-5862-377B-CD4C-725C8584758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238">
                <a:extLst>
                  <a:ext uri="{FF2B5EF4-FFF2-40B4-BE49-F238E27FC236}">
                    <a16:creationId xmlns:a16="http://schemas.microsoft.com/office/drawing/2014/main" id="{135662D6-109D-6B49-22E1-CFE0D265C42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239">
                <a:extLst>
                  <a:ext uri="{FF2B5EF4-FFF2-40B4-BE49-F238E27FC236}">
                    <a16:creationId xmlns:a16="http://schemas.microsoft.com/office/drawing/2014/main" id="{F049E000-619F-88D2-7B87-3DF300C8F6A4}"/>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240">
                <a:extLst>
                  <a:ext uri="{FF2B5EF4-FFF2-40B4-BE49-F238E27FC236}">
                    <a16:creationId xmlns:a16="http://schemas.microsoft.com/office/drawing/2014/main" id="{CFED0973-1309-75C6-EC82-0A58EEE4599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241">
                <a:extLst>
                  <a:ext uri="{FF2B5EF4-FFF2-40B4-BE49-F238E27FC236}">
                    <a16:creationId xmlns:a16="http://schemas.microsoft.com/office/drawing/2014/main" id="{8D0E8693-ABCE-D4E9-6317-4122C12CBC15}"/>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242">
                <a:extLst>
                  <a:ext uri="{FF2B5EF4-FFF2-40B4-BE49-F238E27FC236}">
                    <a16:creationId xmlns:a16="http://schemas.microsoft.com/office/drawing/2014/main" id="{E203BF8D-1F84-570F-EDB3-AC6CC9588D0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243">
                <a:extLst>
                  <a:ext uri="{FF2B5EF4-FFF2-40B4-BE49-F238E27FC236}">
                    <a16:creationId xmlns:a16="http://schemas.microsoft.com/office/drawing/2014/main" id="{942CDC19-A4B4-C231-CDB7-109B771B2B19}"/>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244">
                <a:extLst>
                  <a:ext uri="{FF2B5EF4-FFF2-40B4-BE49-F238E27FC236}">
                    <a16:creationId xmlns:a16="http://schemas.microsoft.com/office/drawing/2014/main" id="{5B6B3660-2DB8-322A-9C19-77618434ACB6}"/>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
              <a:extLst>
                <a:ext uri="{FF2B5EF4-FFF2-40B4-BE49-F238E27FC236}">
                  <a16:creationId xmlns:a16="http://schemas.microsoft.com/office/drawing/2014/main" id="{2BA11327-DD18-6F65-CAA8-2B178771DA86}"/>
                </a:ext>
              </a:extLst>
            </p:cNvPr>
            <p:cNvGrpSpPr/>
            <p:nvPr/>
          </p:nvGrpSpPr>
          <p:grpSpPr>
            <a:xfrm>
              <a:off x="5576953" y="4706851"/>
              <a:ext cx="522288" cy="558800"/>
              <a:chOff x="5680076" y="4137025"/>
              <a:chExt cx="522288" cy="558800"/>
            </a:xfrm>
          </p:grpSpPr>
          <p:sp>
            <p:nvSpPr>
              <p:cNvPr id="1265" name="Freeform 170">
                <a:extLst>
                  <a:ext uri="{FF2B5EF4-FFF2-40B4-BE49-F238E27FC236}">
                    <a16:creationId xmlns:a16="http://schemas.microsoft.com/office/drawing/2014/main" id="{C6EC727F-64DC-4398-8756-5C4B69B0E4FC}"/>
                  </a:ext>
                </a:extLst>
              </p:cNvPr>
              <p:cNvSpPr>
                <a:spLocks/>
              </p:cNvSpPr>
              <p:nvPr/>
            </p:nvSpPr>
            <p:spPr bwMode="auto">
              <a:xfrm>
                <a:off x="5680076" y="41370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71">
                <a:extLst>
                  <a:ext uri="{FF2B5EF4-FFF2-40B4-BE49-F238E27FC236}">
                    <a16:creationId xmlns:a16="http://schemas.microsoft.com/office/drawing/2014/main" id="{2AA42CA6-13D7-5A64-1571-D1204CCF4AE4}"/>
                  </a:ext>
                </a:extLst>
              </p:cNvPr>
              <p:cNvSpPr>
                <a:spLocks/>
              </p:cNvSpPr>
              <p:nvPr/>
            </p:nvSpPr>
            <p:spPr bwMode="auto">
              <a:xfrm>
                <a:off x="5802313" y="42687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23A4D5B6-2801-B900-EC8B-4EC2E8D3497E}"/>
                </a:ext>
              </a:extLst>
            </p:cNvPr>
            <p:cNvGrpSpPr/>
            <p:nvPr/>
          </p:nvGrpSpPr>
          <p:grpSpPr>
            <a:xfrm>
              <a:off x="4757803" y="2222500"/>
              <a:ext cx="666750" cy="635000"/>
              <a:chOff x="6262688" y="2084388"/>
              <a:chExt cx="666750" cy="635000"/>
            </a:xfrm>
          </p:grpSpPr>
          <p:sp>
            <p:nvSpPr>
              <p:cNvPr id="1215" name="Freeform 172">
                <a:extLst>
                  <a:ext uri="{FF2B5EF4-FFF2-40B4-BE49-F238E27FC236}">
                    <a16:creationId xmlns:a16="http://schemas.microsoft.com/office/drawing/2014/main" id="{3A6ECA2C-98C4-6DFD-5166-52C075DFF2B5}"/>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73">
                <a:extLst>
                  <a:ext uri="{FF2B5EF4-FFF2-40B4-BE49-F238E27FC236}">
                    <a16:creationId xmlns:a16="http://schemas.microsoft.com/office/drawing/2014/main" id="{25172D93-FAF0-BEF8-6333-5178DD167221}"/>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74">
                <a:extLst>
                  <a:ext uri="{FF2B5EF4-FFF2-40B4-BE49-F238E27FC236}">
                    <a16:creationId xmlns:a16="http://schemas.microsoft.com/office/drawing/2014/main" id="{11AC714A-A538-61C7-3CD0-677663CAD3E3}"/>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8" name="Freeform 175">
                <a:extLst>
                  <a:ext uri="{FF2B5EF4-FFF2-40B4-BE49-F238E27FC236}">
                    <a16:creationId xmlns:a16="http://schemas.microsoft.com/office/drawing/2014/main" id="{17BCC724-4535-F1BD-7011-41D9A4F01DA7}"/>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19" name="Freeform 176">
                <a:extLst>
                  <a:ext uri="{FF2B5EF4-FFF2-40B4-BE49-F238E27FC236}">
                    <a16:creationId xmlns:a16="http://schemas.microsoft.com/office/drawing/2014/main" id="{5DE0EEAA-AEE6-F3B8-33B8-553329D78DF8}"/>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0" name="Freeform 177">
                <a:extLst>
                  <a:ext uri="{FF2B5EF4-FFF2-40B4-BE49-F238E27FC236}">
                    <a16:creationId xmlns:a16="http://schemas.microsoft.com/office/drawing/2014/main" id="{C1AD9461-0CD0-9C9F-FFF5-2621E8718103}"/>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1" name="Freeform 178">
                <a:extLst>
                  <a:ext uri="{FF2B5EF4-FFF2-40B4-BE49-F238E27FC236}">
                    <a16:creationId xmlns:a16="http://schemas.microsoft.com/office/drawing/2014/main" id="{F1DCFEB1-65E8-1FF5-88A3-DFE5BD907060}"/>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2" name="Freeform 179">
                <a:extLst>
                  <a:ext uri="{FF2B5EF4-FFF2-40B4-BE49-F238E27FC236}">
                    <a16:creationId xmlns:a16="http://schemas.microsoft.com/office/drawing/2014/main" id="{FCD5CEEB-FD40-0D90-B42C-7EDCF99F69B5}"/>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3" name="Freeform 180">
                <a:extLst>
                  <a:ext uri="{FF2B5EF4-FFF2-40B4-BE49-F238E27FC236}">
                    <a16:creationId xmlns:a16="http://schemas.microsoft.com/office/drawing/2014/main" id="{FEC35C9B-5E8F-620F-11C1-3F7D6DD2E2B7}"/>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4" name="Freeform 181">
                <a:extLst>
                  <a:ext uri="{FF2B5EF4-FFF2-40B4-BE49-F238E27FC236}">
                    <a16:creationId xmlns:a16="http://schemas.microsoft.com/office/drawing/2014/main" id="{26E2685E-027B-DF3D-5D90-F3D77C4D69CF}"/>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5" name="Freeform 182">
                <a:extLst>
                  <a:ext uri="{FF2B5EF4-FFF2-40B4-BE49-F238E27FC236}">
                    <a16:creationId xmlns:a16="http://schemas.microsoft.com/office/drawing/2014/main" id="{C6192609-F0CC-5AA3-63F4-335C94E9C477}"/>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6" name="Freeform 183">
                <a:extLst>
                  <a:ext uri="{FF2B5EF4-FFF2-40B4-BE49-F238E27FC236}">
                    <a16:creationId xmlns:a16="http://schemas.microsoft.com/office/drawing/2014/main" id="{F5DFF10C-FBB3-939A-FB4D-641EA7341DF0}"/>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7" name="Freeform 184">
                <a:extLst>
                  <a:ext uri="{FF2B5EF4-FFF2-40B4-BE49-F238E27FC236}">
                    <a16:creationId xmlns:a16="http://schemas.microsoft.com/office/drawing/2014/main" id="{84F4DB03-23C4-FA38-3475-EE8CCC1FD114}"/>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8" name="Freeform 185">
                <a:extLst>
                  <a:ext uri="{FF2B5EF4-FFF2-40B4-BE49-F238E27FC236}">
                    <a16:creationId xmlns:a16="http://schemas.microsoft.com/office/drawing/2014/main" id="{AD3BB002-7F7F-AA00-0CED-ED6209595AFC}"/>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9" name="Freeform 186">
                <a:extLst>
                  <a:ext uri="{FF2B5EF4-FFF2-40B4-BE49-F238E27FC236}">
                    <a16:creationId xmlns:a16="http://schemas.microsoft.com/office/drawing/2014/main" id="{B4ED1A69-5AE7-4AB0-555A-AA133FAE1444}"/>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0" name="Freeform 187">
                <a:extLst>
                  <a:ext uri="{FF2B5EF4-FFF2-40B4-BE49-F238E27FC236}">
                    <a16:creationId xmlns:a16="http://schemas.microsoft.com/office/drawing/2014/main" id="{52BA6224-D7EB-9B0A-3924-474FBDF03D9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1" name="Freeform 188">
                <a:extLst>
                  <a:ext uri="{FF2B5EF4-FFF2-40B4-BE49-F238E27FC236}">
                    <a16:creationId xmlns:a16="http://schemas.microsoft.com/office/drawing/2014/main" id="{2BF8B506-A24A-6B84-EB70-AAB296E04D83}"/>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2" name="Freeform 189">
                <a:extLst>
                  <a:ext uri="{FF2B5EF4-FFF2-40B4-BE49-F238E27FC236}">
                    <a16:creationId xmlns:a16="http://schemas.microsoft.com/office/drawing/2014/main" id="{F0EC8A83-30A7-F501-285B-C1F2176A1495}"/>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3" name="Freeform 190">
                <a:extLst>
                  <a:ext uri="{FF2B5EF4-FFF2-40B4-BE49-F238E27FC236}">
                    <a16:creationId xmlns:a16="http://schemas.microsoft.com/office/drawing/2014/main" id="{7D6BF942-3096-789D-760B-DAA8A386CFFF}"/>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4" name="Freeform 191">
                <a:extLst>
                  <a:ext uri="{FF2B5EF4-FFF2-40B4-BE49-F238E27FC236}">
                    <a16:creationId xmlns:a16="http://schemas.microsoft.com/office/drawing/2014/main" id="{51DAA90E-A262-06A0-31DD-0BC0F02EE9D1}"/>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5" name="Freeform 192">
                <a:extLst>
                  <a:ext uri="{FF2B5EF4-FFF2-40B4-BE49-F238E27FC236}">
                    <a16:creationId xmlns:a16="http://schemas.microsoft.com/office/drawing/2014/main" id="{8F90EE5A-C817-3206-92B9-F053D639D458}"/>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6" name="Freeform 193">
                <a:extLst>
                  <a:ext uri="{FF2B5EF4-FFF2-40B4-BE49-F238E27FC236}">
                    <a16:creationId xmlns:a16="http://schemas.microsoft.com/office/drawing/2014/main" id="{0FDA74E9-D623-F875-1D1C-73509D1156E1}"/>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7" name="Freeform 194">
                <a:extLst>
                  <a:ext uri="{FF2B5EF4-FFF2-40B4-BE49-F238E27FC236}">
                    <a16:creationId xmlns:a16="http://schemas.microsoft.com/office/drawing/2014/main" id="{45B76BEB-7328-A528-39E5-6AD9EE8F0C32}"/>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95">
                <a:extLst>
                  <a:ext uri="{FF2B5EF4-FFF2-40B4-BE49-F238E27FC236}">
                    <a16:creationId xmlns:a16="http://schemas.microsoft.com/office/drawing/2014/main" id="{A4CD703F-BE35-80B3-4B16-3534401E72AD}"/>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9" name="Freeform 196">
                <a:extLst>
                  <a:ext uri="{FF2B5EF4-FFF2-40B4-BE49-F238E27FC236}">
                    <a16:creationId xmlns:a16="http://schemas.microsoft.com/office/drawing/2014/main" id="{B1E71724-8E13-6DC9-A3F4-754A6BADF597}"/>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0" name="Freeform 197">
                <a:extLst>
                  <a:ext uri="{FF2B5EF4-FFF2-40B4-BE49-F238E27FC236}">
                    <a16:creationId xmlns:a16="http://schemas.microsoft.com/office/drawing/2014/main" id="{A15A8AFC-E582-56F9-4C92-5FE9B3C8F1AC}"/>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98">
                <a:extLst>
                  <a:ext uri="{FF2B5EF4-FFF2-40B4-BE49-F238E27FC236}">
                    <a16:creationId xmlns:a16="http://schemas.microsoft.com/office/drawing/2014/main" id="{13E02B0B-23E8-63F6-1F80-D8BC137926A4}"/>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99">
                <a:extLst>
                  <a:ext uri="{FF2B5EF4-FFF2-40B4-BE49-F238E27FC236}">
                    <a16:creationId xmlns:a16="http://schemas.microsoft.com/office/drawing/2014/main" id="{0780C822-2C78-AADF-39BD-45A8FB61CE98}"/>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3" name="Freeform 200">
                <a:extLst>
                  <a:ext uri="{FF2B5EF4-FFF2-40B4-BE49-F238E27FC236}">
                    <a16:creationId xmlns:a16="http://schemas.microsoft.com/office/drawing/2014/main" id="{D02416F1-9E79-DC8F-E21F-BE74B3240C5E}"/>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4" name="Freeform 201">
                <a:extLst>
                  <a:ext uri="{FF2B5EF4-FFF2-40B4-BE49-F238E27FC236}">
                    <a16:creationId xmlns:a16="http://schemas.microsoft.com/office/drawing/2014/main" id="{404DB112-ACF4-B4E0-6C14-51EEEB54C4B2}"/>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5" name="Freeform 202">
                <a:extLst>
                  <a:ext uri="{FF2B5EF4-FFF2-40B4-BE49-F238E27FC236}">
                    <a16:creationId xmlns:a16="http://schemas.microsoft.com/office/drawing/2014/main" id="{29F6991D-E0CB-D36C-B0F1-D593ED5A61B0}"/>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6" name="Freeform 203">
                <a:extLst>
                  <a:ext uri="{FF2B5EF4-FFF2-40B4-BE49-F238E27FC236}">
                    <a16:creationId xmlns:a16="http://schemas.microsoft.com/office/drawing/2014/main" id="{112188A8-4BC7-ECF6-4EB4-4AEC9D6461D4}"/>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7" name="Freeform 204">
                <a:extLst>
                  <a:ext uri="{FF2B5EF4-FFF2-40B4-BE49-F238E27FC236}">
                    <a16:creationId xmlns:a16="http://schemas.microsoft.com/office/drawing/2014/main" id="{775C9250-251F-25CA-7981-408C79433A49}"/>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8" name="Freeform 205">
                <a:extLst>
                  <a:ext uri="{FF2B5EF4-FFF2-40B4-BE49-F238E27FC236}">
                    <a16:creationId xmlns:a16="http://schemas.microsoft.com/office/drawing/2014/main" id="{2FCA4636-EB23-BCC0-E1EC-E4D45B7A44B7}"/>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9" name="Freeform 206">
                <a:extLst>
                  <a:ext uri="{FF2B5EF4-FFF2-40B4-BE49-F238E27FC236}">
                    <a16:creationId xmlns:a16="http://schemas.microsoft.com/office/drawing/2014/main" id="{FFE6D5BC-708D-B954-60E9-F7E9C1753DF6}"/>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0" name="Freeform 207">
                <a:extLst>
                  <a:ext uri="{FF2B5EF4-FFF2-40B4-BE49-F238E27FC236}">
                    <a16:creationId xmlns:a16="http://schemas.microsoft.com/office/drawing/2014/main" id="{7172F0E7-8AC0-6E41-0C80-95155CEBCDB2}"/>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1" name="Freeform 208">
                <a:extLst>
                  <a:ext uri="{FF2B5EF4-FFF2-40B4-BE49-F238E27FC236}">
                    <a16:creationId xmlns:a16="http://schemas.microsoft.com/office/drawing/2014/main" id="{B4188CC8-FC7C-4308-1784-9149341C9E88}"/>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2" name="Freeform 209">
                <a:extLst>
                  <a:ext uri="{FF2B5EF4-FFF2-40B4-BE49-F238E27FC236}">
                    <a16:creationId xmlns:a16="http://schemas.microsoft.com/office/drawing/2014/main" id="{A7F32FEC-BAB9-8AEE-FD32-BD50093DADF6}"/>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3" name="Freeform 210">
                <a:extLst>
                  <a:ext uri="{FF2B5EF4-FFF2-40B4-BE49-F238E27FC236}">
                    <a16:creationId xmlns:a16="http://schemas.microsoft.com/office/drawing/2014/main" id="{27172698-66F3-52AF-0034-D3FF37226A71}"/>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4" name="Freeform 211">
                <a:extLst>
                  <a:ext uri="{FF2B5EF4-FFF2-40B4-BE49-F238E27FC236}">
                    <a16:creationId xmlns:a16="http://schemas.microsoft.com/office/drawing/2014/main" id="{C1DD50B4-79C4-56BD-5F44-4F84616CB748}"/>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5" name="Freeform 212">
                <a:extLst>
                  <a:ext uri="{FF2B5EF4-FFF2-40B4-BE49-F238E27FC236}">
                    <a16:creationId xmlns:a16="http://schemas.microsoft.com/office/drawing/2014/main" id="{FC4E5AAE-C4F7-B4B0-3123-1FDE4C670F8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6" name="Freeform 213">
                <a:extLst>
                  <a:ext uri="{FF2B5EF4-FFF2-40B4-BE49-F238E27FC236}">
                    <a16:creationId xmlns:a16="http://schemas.microsoft.com/office/drawing/2014/main" id="{5315EA45-4CB1-4BA8-9386-817CCDB9C1FF}"/>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7" name="Freeform 214">
                <a:extLst>
                  <a:ext uri="{FF2B5EF4-FFF2-40B4-BE49-F238E27FC236}">
                    <a16:creationId xmlns:a16="http://schemas.microsoft.com/office/drawing/2014/main" id="{3D1E23DF-DE30-DFBD-F2BA-8C2D42022002}"/>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8" name="Freeform 215">
                <a:extLst>
                  <a:ext uri="{FF2B5EF4-FFF2-40B4-BE49-F238E27FC236}">
                    <a16:creationId xmlns:a16="http://schemas.microsoft.com/office/drawing/2014/main" id="{A165B7D5-A885-CBE8-A7EC-E0333A58160A}"/>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9" name="Freeform 216">
                <a:extLst>
                  <a:ext uri="{FF2B5EF4-FFF2-40B4-BE49-F238E27FC236}">
                    <a16:creationId xmlns:a16="http://schemas.microsoft.com/office/drawing/2014/main" id="{90C431DC-0FF7-86CE-5AC5-5BFF5AF2C238}"/>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0" name="Freeform 217">
                <a:extLst>
                  <a:ext uri="{FF2B5EF4-FFF2-40B4-BE49-F238E27FC236}">
                    <a16:creationId xmlns:a16="http://schemas.microsoft.com/office/drawing/2014/main" id="{D122D176-8B1F-2242-DCEA-FA8A8A228317}"/>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1" name="Freeform 218">
                <a:extLst>
                  <a:ext uri="{FF2B5EF4-FFF2-40B4-BE49-F238E27FC236}">
                    <a16:creationId xmlns:a16="http://schemas.microsoft.com/office/drawing/2014/main" id="{69B0FEAE-24DC-879B-91E1-9D4B1CE731A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2" name="Freeform 219">
                <a:extLst>
                  <a:ext uri="{FF2B5EF4-FFF2-40B4-BE49-F238E27FC236}">
                    <a16:creationId xmlns:a16="http://schemas.microsoft.com/office/drawing/2014/main" id="{67A36C85-5A04-CC3E-63ED-D858F4DC29EC}"/>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220">
                <a:extLst>
                  <a:ext uri="{FF2B5EF4-FFF2-40B4-BE49-F238E27FC236}">
                    <a16:creationId xmlns:a16="http://schemas.microsoft.com/office/drawing/2014/main" id="{392E018F-F873-612D-EC45-176C39864E3E}"/>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4" name="Freeform 221">
                <a:extLst>
                  <a:ext uri="{FF2B5EF4-FFF2-40B4-BE49-F238E27FC236}">
                    <a16:creationId xmlns:a16="http://schemas.microsoft.com/office/drawing/2014/main" id="{8084E138-D419-5631-359F-0DDFE707DDA9}"/>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 name="Group 10">
              <a:extLst>
                <a:ext uri="{FF2B5EF4-FFF2-40B4-BE49-F238E27FC236}">
                  <a16:creationId xmlns:a16="http://schemas.microsoft.com/office/drawing/2014/main" id="{E1179092-BE2B-5CFB-32D0-A0F6D2782DE3}"/>
                </a:ext>
              </a:extLst>
            </p:cNvPr>
            <p:cNvGrpSpPr/>
            <p:nvPr/>
          </p:nvGrpSpPr>
          <p:grpSpPr>
            <a:xfrm>
              <a:off x="3984354" y="3619500"/>
              <a:ext cx="388938" cy="311151"/>
              <a:chOff x="5083176" y="3911600"/>
              <a:chExt cx="388938" cy="311151"/>
            </a:xfrm>
          </p:grpSpPr>
          <p:sp>
            <p:nvSpPr>
              <p:cNvPr id="1211" name="Freeform 222">
                <a:extLst>
                  <a:ext uri="{FF2B5EF4-FFF2-40B4-BE49-F238E27FC236}">
                    <a16:creationId xmlns:a16="http://schemas.microsoft.com/office/drawing/2014/main" id="{6A23DF11-A64D-D045-69CB-C116D68A5116}"/>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Freeform 223">
                <a:extLst>
                  <a:ext uri="{FF2B5EF4-FFF2-40B4-BE49-F238E27FC236}">
                    <a16:creationId xmlns:a16="http://schemas.microsoft.com/office/drawing/2014/main" id="{12160A8C-BA54-6C2A-B2D4-3732E31389C9}"/>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224">
                <a:extLst>
                  <a:ext uri="{FF2B5EF4-FFF2-40B4-BE49-F238E27FC236}">
                    <a16:creationId xmlns:a16="http://schemas.microsoft.com/office/drawing/2014/main" id="{E0023EAA-7802-35E5-B504-770ECB2CEAEE}"/>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225">
                <a:extLst>
                  <a:ext uri="{FF2B5EF4-FFF2-40B4-BE49-F238E27FC236}">
                    <a16:creationId xmlns:a16="http://schemas.microsoft.com/office/drawing/2014/main" id="{5DB80DAB-DF4E-AE10-96E7-4878B9049972}"/>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2" name="Group 11">
              <a:extLst>
                <a:ext uri="{FF2B5EF4-FFF2-40B4-BE49-F238E27FC236}">
                  <a16:creationId xmlns:a16="http://schemas.microsoft.com/office/drawing/2014/main" id="{E9BD8BC3-F8CC-4E8D-3FDC-9109AC992347}"/>
                </a:ext>
              </a:extLst>
            </p:cNvPr>
            <p:cNvGrpSpPr/>
            <p:nvPr/>
          </p:nvGrpSpPr>
          <p:grpSpPr>
            <a:xfrm>
              <a:off x="5808942" y="1709034"/>
              <a:ext cx="258763" cy="303213"/>
              <a:chOff x="6384926" y="2940050"/>
              <a:chExt cx="258763" cy="303213"/>
            </a:xfrm>
          </p:grpSpPr>
          <p:sp>
            <p:nvSpPr>
              <p:cNvPr id="1192" name="Freeform 226">
                <a:extLst>
                  <a:ext uri="{FF2B5EF4-FFF2-40B4-BE49-F238E27FC236}">
                    <a16:creationId xmlns:a16="http://schemas.microsoft.com/office/drawing/2014/main" id="{88CD8F02-9680-168D-7C95-D9926748130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227">
                <a:extLst>
                  <a:ext uri="{FF2B5EF4-FFF2-40B4-BE49-F238E27FC236}">
                    <a16:creationId xmlns:a16="http://schemas.microsoft.com/office/drawing/2014/main" id="{2C83EB79-109D-E0AD-C67D-5CDD09D91FF4}"/>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228">
                <a:extLst>
                  <a:ext uri="{FF2B5EF4-FFF2-40B4-BE49-F238E27FC236}">
                    <a16:creationId xmlns:a16="http://schemas.microsoft.com/office/drawing/2014/main" id="{889FA2B3-4F86-49E2-B02A-7F83D4B3B7A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229">
                <a:extLst>
                  <a:ext uri="{FF2B5EF4-FFF2-40B4-BE49-F238E27FC236}">
                    <a16:creationId xmlns:a16="http://schemas.microsoft.com/office/drawing/2014/main" id="{F5BFEC02-09C4-213D-A3A4-08EC957DED3B}"/>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230">
                <a:extLst>
                  <a:ext uri="{FF2B5EF4-FFF2-40B4-BE49-F238E27FC236}">
                    <a16:creationId xmlns:a16="http://schemas.microsoft.com/office/drawing/2014/main" id="{C6A07C19-7471-B95B-6BDE-93CC25D3056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231">
                <a:extLst>
                  <a:ext uri="{FF2B5EF4-FFF2-40B4-BE49-F238E27FC236}">
                    <a16:creationId xmlns:a16="http://schemas.microsoft.com/office/drawing/2014/main" id="{E5FEB556-9FA4-D1FC-5998-58F56D0A0E08}"/>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232">
                <a:extLst>
                  <a:ext uri="{FF2B5EF4-FFF2-40B4-BE49-F238E27FC236}">
                    <a16:creationId xmlns:a16="http://schemas.microsoft.com/office/drawing/2014/main" id="{9228EA93-E70A-E217-38E9-A603ACFC77E9}"/>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233">
                <a:extLst>
                  <a:ext uri="{FF2B5EF4-FFF2-40B4-BE49-F238E27FC236}">
                    <a16:creationId xmlns:a16="http://schemas.microsoft.com/office/drawing/2014/main" id="{0D470B04-5987-9BAD-C43E-C4E0EEC1909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234">
                <a:extLst>
                  <a:ext uri="{FF2B5EF4-FFF2-40B4-BE49-F238E27FC236}">
                    <a16:creationId xmlns:a16="http://schemas.microsoft.com/office/drawing/2014/main" id="{F6713D19-FCF9-1AB4-F81C-CAE1A2204444}"/>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235">
                <a:extLst>
                  <a:ext uri="{FF2B5EF4-FFF2-40B4-BE49-F238E27FC236}">
                    <a16:creationId xmlns:a16="http://schemas.microsoft.com/office/drawing/2014/main" id="{9FE53300-709B-ABEC-21A1-8B00801DE50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Freeform 236">
                <a:extLst>
                  <a:ext uri="{FF2B5EF4-FFF2-40B4-BE49-F238E27FC236}">
                    <a16:creationId xmlns:a16="http://schemas.microsoft.com/office/drawing/2014/main" id="{95BE5F7D-B0B3-7D15-4F48-AF6B5E564848}"/>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237">
                <a:extLst>
                  <a:ext uri="{FF2B5EF4-FFF2-40B4-BE49-F238E27FC236}">
                    <a16:creationId xmlns:a16="http://schemas.microsoft.com/office/drawing/2014/main" id="{76B7C5BD-61E6-938D-29B8-C9B1B95A3F1A}"/>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238">
                <a:extLst>
                  <a:ext uri="{FF2B5EF4-FFF2-40B4-BE49-F238E27FC236}">
                    <a16:creationId xmlns:a16="http://schemas.microsoft.com/office/drawing/2014/main" id="{07C182AA-0C4E-8F03-CCAF-C0D5C51A2E37}"/>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239">
                <a:extLst>
                  <a:ext uri="{FF2B5EF4-FFF2-40B4-BE49-F238E27FC236}">
                    <a16:creationId xmlns:a16="http://schemas.microsoft.com/office/drawing/2014/main" id="{82A84915-97EA-8925-254C-2ECAD05040E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240">
                <a:extLst>
                  <a:ext uri="{FF2B5EF4-FFF2-40B4-BE49-F238E27FC236}">
                    <a16:creationId xmlns:a16="http://schemas.microsoft.com/office/drawing/2014/main" id="{B4ED00A4-5A99-60B7-2A7E-DB629A7CE39E}"/>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241">
                <a:extLst>
                  <a:ext uri="{FF2B5EF4-FFF2-40B4-BE49-F238E27FC236}">
                    <a16:creationId xmlns:a16="http://schemas.microsoft.com/office/drawing/2014/main" id="{C547C41F-E8EF-9F3E-D870-42FBFF8745BF}"/>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242">
                <a:extLst>
                  <a:ext uri="{FF2B5EF4-FFF2-40B4-BE49-F238E27FC236}">
                    <a16:creationId xmlns:a16="http://schemas.microsoft.com/office/drawing/2014/main" id="{1E8E5260-CF7C-BA4F-8191-AE2DF5F7F808}"/>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243">
                <a:extLst>
                  <a:ext uri="{FF2B5EF4-FFF2-40B4-BE49-F238E27FC236}">
                    <a16:creationId xmlns:a16="http://schemas.microsoft.com/office/drawing/2014/main" id="{96FA59F6-4374-92B7-AAE6-54B6582E0F42}"/>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244">
                <a:extLst>
                  <a:ext uri="{FF2B5EF4-FFF2-40B4-BE49-F238E27FC236}">
                    <a16:creationId xmlns:a16="http://schemas.microsoft.com/office/drawing/2014/main" id="{BBE75B57-D1A9-A415-FF6A-FD92A2D4D7C0}"/>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 name="Group 12">
              <a:extLst>
                <a:ext uri="{FF2B5EF4-FFF2-40B4-BE49-F238E27FC236}">
                  <a16:creationId xmlns:a16="http://schemas.microsoft.com/office/drawing/2014/main" id="{923D8789-25CF-917C-7EAA-CD8F0F30EE89}"/>
                </a:ext>
              </a:extLst>
            </p:cNvPr>
            <p:cNvGrpSpPr/>
            <p:nvPr/>
          </p:nvGrpSpPr>
          <p:grpSpPr>
            <a:xfrm>
              <a:off x="6171673" y="2758281"/>
              <a:ext cx="258763" cy="303213"/>
              <a:chOff x="6384926" y="2940050"/>
              <a:chExt cx="258763" cy="303213"/>
            </a:xfrm>
          </p:grpSpPr>
          <p:sp>
            <p:nvSpPr>
              <p:cNvPr id="1173" name="Freeform 226">
                <a:extLst>
                  <a:ext uri="{FF2B5EF4-FFF2-40B4-BE49-F238E27FC236}">
                    <a16:creationId xmlns:a16="http://schemas.microsoft.com/office/drawing/2014/main" id="{0CA267C0-C364-58FF-D655-FA274DC2FB09}"/>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227">
                <a:extLst>
                  <a:ext uri="{FF2B5EF4-FFF2-40B4-BE49-F238E27FC236}">
                    <a16:creationId xmlns:a16="http://schemas.microsoft.com/office/drawing/2014/main" id="{2DCEA21D-56DA-CEDF-6DE9-D1FF06156A3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228">
                <a:extLst>
                  <a:ext uri="{FF2B5EF4-FFF2-40B4-BE49-F238E27FC236}">
                    <a16:creationId xmlns:a16="http://schemas.microsoft.com/office/drawing/2014/main" id="{A93DE04C-5197-06DB-DC62-86BF8D858CAF}"/>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229">
                <a:extLst>
                  <a:ext uri="{FF2B5EF4-FFF2-40B4-BE49-F238E27FC236}">
                    <a16:creationId xmlns:a16="http://schemas.microsoft.com/office/drawing/2014/main" id="{3D1B6AE3-5D78-5083-2CB8-E179331B1B6E}"/>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230">
                <a:extLst>
                  <a:ext uri="{FF2B5EF4-FFF2-40B4-BE49-F238E27FC236}">
                    <a16:creationId xmlns:a16="http://schemas.microsoft.com/office/drawing/2014/main" id="{9BB05D70-E41B-5F9E-39BD-A63F80A0940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231">
                <a:extLst>
                  <a:ext uri="{FF2B5EF4-FFF2-40B4-BE49-F238E27FC236}">
                    <a16:creationId xmlns:a16="http://schemas.microsoft.com/office/drawing/2014/main" id="{60F33DEF-D77A-9226-3C30-BFF26939CA38}"/>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232">
                <a:extLst>
                  <a:ext uri="{FF2B5EF4-FFF2-40B4-BE49-F238E27FC236}">
                    <a16:creationId xmlns:a16="http://schemas.microsoft.com/office/drawing/2014/main" id="{88D0C820-E274-081B-9C0F-786BD06A7D3D}"/>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233">
                <a:extLst>
                  <a:ext uri="{FF2B5EF4-FFF2-40B4-BE49-F238E27FC236}">
                    <a16:creationId xmlns:a16="http://schemas.microsoft.com/office/drawing/2014/main" id="{29E4697C-E11A-7831-E6E1-FADDA4E01CF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234">
                <a:extLst>
                  <a:ext uri="{FF2B5EF4-FFF2-40B4-BE49-F238E27FC236}">
                    <a16:creationId xmlns:a16="http://schemas.microsoft.com/office/drawing/2014/main" id="{3C0D38E9-2315-9CB5-8C1A-D546E9AF42CA}"/>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235">
                <a:extLst>
                  <a:ext uri="{FF2B5EF4-FFF2-40B4-BE49-F238E27FC236}">
                    <a16:creationId xmlns:a16="http://schemas.microsoft.com/office/drawing/2014/main" id="{345070F6-A96B-7D26-EDD9-9CC4F35BD62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236">
                <a:extLst>
                  <a:ext uri="{FF2B5EF4-FFF2-40B4-BE49-F238E27FC236}">
                    <a16:creationId xmlns:a16="http://schemas.microsoft.com/office/drawing/2014/main" id="{0161B9FA-C1BC-A1D6-9113-5EFC6B10DA48}"/>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237">
                <a:extLst>
                  <a:ext uri="{FF2B5EF4-FFF2-40B4-BE49-F238E27FC236}">
                    <a16:creationId xmlns:a16="http://schemas.microsoft.com/office/drawing/2014/main" id="{3EAD4AB9-BF58-FB04-CB61-B7690B8C65D1}"/>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238">
                <a:extLst>
                  <a:ext uri="{FF2B5EF4-FFF2-40B4-BE49-F238E27FC236}">
                    <a16:creationId xmlns:a16="http://schemas.microsoft.com/office/drawing/2014/main" id="{79B32402-6FAE-E555-5A6A-B15EC2A19FA1}"/>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239">
                <a:extLst>
                  <a:ext uri="{FF2B5EF4-FFF2-40B4-BE49-F238E27FC236}">
                    <a16:creationId xmlns:a16="http://schemas.microsoft.com/office/drawing/2014/main" id="{A945D660-915C-67CC-D664-EABF6F8E2B2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240">
                <a:extLst>
                  <a:ext uri="{FF2B5EF4-FFF2-40B4-BE49-F238E27FC236}">
                    <a16:creationId xmlns:a16="http://schemas.microsoft.com/office/drawing/2014/main" id="{53CD4345-26AC-16A1-4C97-09A0D4E386F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Freeform 241">
                <a:extLst>
                  <a:ext uri="{FF2B5EF4-FFF2-40B4-BE49-F238E27FC236}">
                    <a16:creationId xmlns:a16="http://schemas.microsoft.com/office/drawing/2014/main" id="{9876F463-133D-FE76-A44E-B2D9473655C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9" name="Freeform 242">
                <a:extLst>
                  <a:ext uri="{FF2B5EF4-FFF2-40B4-BE49-F238E27FC236}">
                    <a16:creationId xmlns:a16="http://schemas.microsoft.com/office/drawing/2014/main" id="{5924D3A3-F46D-0345-30E1-08C1895B3FA4}"/>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0" name="Freeform 243">
                <a:extLst>
                  <a:ext uri="{FF2B5EF4-FFF2-40B4-BE49-F238E27FC236}">
                    <a16:creationId xmlns:a16="http://schemas.microsoft.com/office/drawing/2014/main" id="{19898CA4-B90B-046A-FDBC-6927F1B98063}"/>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244">
                <a:extLst>
                  <a:ext uri="{FF2B5EF4-FFF2-40B4-BE49-F238E27FC236}">
                    <a16:creationId xmlns:a16="http://schemas.microsoft.com/office/drawing/2014/main" id="{54EC85D6-00DF-CCCC-53DB-79630BC5542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 name="Group 13">
              <a:extLst>
                <a:ext uri="{FF2B5EF4-FFF2-40B4-BE49-F238E27FC236}">
                  <a16:creationId xmlns:a16="http://schemas.microsoft.com/office/drawing/2014/main" id="{AB5E22DC-4A5C-AFE3-EDFB-53D855EEA8A6}"/>
                </a:ext>
              </a:extLst>
            </p:cNvPr>
            <p:cNvGrpSpPr/>
            <p:nvPr/>
          </p:nvGrpSpPr>
          <p:grpSpPr>
            <a:xfrm>
              <a:off x="4088337" y="1699874"/>
              <a:ext cx="258763" cy="303213"/>
              <a:chOff x="6384926" y="2940050"/>
              <a:chExt cx="258763" cy="303213"/>
            </a:xfrm>
          </p:grpSpPr>
          <p:sp>
            <p:nvSpPr>
              <p:cNvPr id="1154" name="Freeform 226">
                <a:extLst>
                  <a:ext uri="{FF2B5EF4-FFF2-40B4-BE49-F238E27FC236}">
                    <a16:creationId xmlns:a16="http://schemas.microsoft.com/office/drawing/2014/main" id="{FD4703A7-2D1B-E33F-0368-730870C6677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227">
                <a:extLst>
                  <a:ext uri="{FF2B5EF4-FFF2-40B4-BE49-F238E27FC236}">
                    <a16:creationId xmlns:a16="http://schemas.microsoft.com/office/drawing/2014/main" id="{6C5B813D-195B-3A21-8AA5-1FF6C52DDE9A}"/>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228">
                <a:extLst>
                  <a:ext uri="{FF2B5EF4-FFF2-40B4-BE49-F238E27FC236}">
                    <a16:creationId xmlns:a16="http://schemas.microsoft.com/office/drawing/2014/main" id="{2280F511-A37F-ECBA-A325-CF292CEA2F29}"/>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229">
                <a:extLst>
                  <a:ext uri="{FF2B5EF4-FFF2-40B4-BE49-F238E27FC236}">
                    <a16:creationId xmlns:a16="http://schemas.microsoft.com/office/drawing/2014/main" id="{7C82B7EC-D224-72F5-D9D7-6BB867E2D1D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230">
                <a:extLst>
                  <a:ext uri="{FF2B5EF4-FFF2-40B4-BE49-F238E27FC236}">
                    <a16:creationId xmlns:a16="http://schemas.microsoft.com/office/drawing/2014/main" id="{1571B084-039A-D484-9DED-118F8103C8A1}"/>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231">
                <a:extLst>
                  <a:ext uri="{FF2B5EF4-FFF2-40B4-BE49-F238E27FC236}">
                    <a16:creationId xmlns:a16="http://schemas.microsoft.com/office/drawing/2014/main" id="{53EE551B-B779-08D3-13D6-98995AB9BD1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232">
                <a:extLst>
                  <a:ext uri="{FF2B5EF4-FFF2-40B4-BE49-F238E27FC236}">
                    <a16:creationId xmlns:a16="http://schemas.microsoft.com/office/drawing/2014/main" id="{195207BB-AF9B-ABB9-0B22-F9A30261007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233">
                <a:extLst>
                  <a:ext uri="{FF2B5EF4-FFF2-40B4-BE49-F238E27FC236}">
                    <a16:creationId xmlns:a16="http://schemas.microsoft.com/office/drawing/2014/main" id="{C293DEDD-4C91-C10C-D840-A88339A931F6}"/>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234">
                <a:extLst>
                  <a:ext uri="{FF2B5EF4-FFF2-40B4-BE49-F238E27FC236}">
                    <a16:creationId xmlns:a16="http://schemas.microsoft.com/office/drawing/2014/main" id="{29913191-6599-BB66-CA14-FD856D3C4BC1}"/>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235">
                <a:extLst>
                  <a:ext uri="{FF2B5EF4-FFF2-40B4-BE49-F238E27FC236}">
                    <a16:creationId xmlns:a16="http://schemas.microsoft.com/office/drawing/2014/main" id="{CC570272-9E1E-71E1-B9EF-68875D14F8BF}"/>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236">
                <a:extLst>
                  <a:ext uri="{FF2B5EF4-FFF2-40B4-BE49-F238E27FC236}">
                    <a16:creationId xmlns:a16="http://schemas.microsoft.com/office/drawing/2014/main" id="{3E0FFCE7-743A-0E45-9765-6F70B707B847}"/>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Freeform 237">
                <a:extLst>
                  <a:ext uri="{FF2B5EF4-FFF2-40B4-BE49-F238E27FC236}">
                    <a16:creationId xmlns:a16="http://schemas.microsoft.com/office/drawing/2014/main" id="{CED92569-5B1D-9567-91FD-65672B3DFB50}"/>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238">
                <a:extLst>
                  <a:ext uri="{FF2B5EF4-FFF2-40B4-BE49-F238E27FC236}">
                    <a16:creationId xmlns:a16="http://schemas.microsoft.com/office/drawing/2014/main" id="{FC499616-332F-23AB-BB1B-9C2375BFCA3C}"/>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7" name="Freeform 239">
                <a:extLst>
                  <a:ext uri="{FF2B5EF4-FFF2-40B4-BE49-F238E27FC236}">
                    <a16:creationId xmlns:a16="http://schemas.microsoft.com/office/drawing/2014/main" id="{0704EF70-F29C-F4A5-FE55-A4639ECE688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240">
                <a:extLst>
                  <a:ext uri="{FF2B5EF4-FFF2-40B4-BE49-F238E27FC236}">
                    <a16:creationId xmlns:a16="http://schemas.microsoft.com/office/drawing/2014/main" id="{2DD01082-1BFD-6D90-2495-B23BF2DCE755}"/>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241">
                <a:extLst>
                  <a:ext uri="{FF2B5EF4-FFF2-40B4-BE49-F238E27FC236}">
                    <a16:creationId xmlns:a16="http://schemas.microsoft.com/office/drawing/2014/main" id="{E8015610-08B4-E6EC-3209-D3CFC31FF54A}"/>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242">
                <a:extLst>
                  <a:ext uri="{FF2B5EF4-FFF2-40B4-BE49-F238E27FC236}">
                    <a16:creationId xmlns:a16="http://schemas.microsoft.com/office/drawing/2014/main" id="{B8218330-0F61-75E2-5EEB-26405CD51ADD}"/>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243">
                <a:extLst>
                  <a:ext uri="{FF2B5EF4-FFF2-40B4-BE49-F238E27FC236}">
                    <a16:creationId xmlns:a16="http://schemas.microsoft.com/office/drawing/2014/main" id="{89E7C137-BB51-BA0C-B017-CFD662183217}"/>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244">
                <a:extLst>
                  <a:ext uri="{FF2B5EF4-FFF2-40B4-BE49-F238E27FC236}">
                    <a16:creationId xmlns:a16="http://schemas.microsoft.com/office/drawing/2014/main" id="{5BB016FD-7D84-E610-AE20-DDF9E8AA5EFB}"/>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 name="Group 14">
              <a:extLst>
                <a:ext uri="{FF2B5EF4-FFF2-40B4-BE49-F238E27FC236}">
                  <a16:creationId xmlns:a16="http://schemas.microsoft.com/office/drawing/2014/main" id="{86A537D6-681A-E7CC-47D9-9A9949445E0F}"/>
                </a:ext>
              </a:extLst>
            </p:cNvPr>
            <p:cNvGrpSpPr/>
            <p:nvPr/>
          </p:nvGrpSpPr>
          <p:grpSpPr>
            <a:xfrm>
              <a:off x="5287311" y="1909040"/>
              <a:ext cx="258763" cy="303213"/>
              <a:chOff x="6384926" y="2940050"/>
              <a:chExt cx="258763" cy="303213"/>
            </a:xfrm>
          </p:grpSpPr>
          <p:sp>
            <p:nvSpPr>
              <p:cNvPr id="1135" name="Freeform 226">
                <a:extLst>
                  <a:ext uri="{FF2B5EF4-FFF2-40B4-BE49-F238E27FC236}">
                    <a16:creationId xmlns:a16="http://schemas.microsoft.com/office/drawing/2014/main" id="{7C889FAF-D157-CD75-5F56-78951F3FD7E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Freeform 227">
                <a:extLst>
                  <a:ext uri="{FF2B5EF4-FFF2-40B4-BE49-F238E27FC236}">
                    <a16:creationId xmlns:a16="http://schemas.microsoft.com/office/drawing/2014/main" id="{D22E3573-486C-8177-72D7-A4480FC0F1BA}"/>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Freeform 228">
                <a:extLst>
                  <a:ext uri="{FF2B5EF4-FFF2-40B4-BE49-F238E27FC236}">
                    <a16:creationId xmlns:a16="http://schemas.microsoft.com/office/drawing/2014/main" id="{995288BA-2BA7-67FD-1B5D-8BB68CA4B11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229">
                <a:extLst>
                  <a:ext uri="{FF2B5EF4-FFF2-40B4-BE49-F238E27FC236}">
                    <a16:creationId xmlns:a16="http://schemas.microsoft.com/office/drawing/2014/main" id="{6D274643-81B9-824C-FC2D-EAC9F2B8977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230">
                <a:extLst>
                  <a:ext uri="{FF2B5EF4-FFF2-40B4-BE49-F238E27FC236}">
                    <a16:creationId xmlns:a16="http://schemas.microsoft.com/office/drawing/2014/main" id="{2FD0D12D-5E32-26BB-DB60-ABF907AEA3AA}"/>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Freeform 231">
                <a:extLst>
                  <a:ext uri="{FF2B5EF4-FFF2-40B4-BE49-F238E27FC236}">
                    <a16:creationId xmlns:a16="http://schemas.microsoft.com/office/drawing/2014/main" id="{DCECC777-A6F1-A0A2-6F42-01A99D7980AA}"/>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Freeform 232">
                <a:extLst>
                  <a:ext uri="{FF2B5EF4-FFF2-40B4-BE49-F238E27FC236}">
                    <a16:creationId xmlns:a16="http://schemas.microsoft.com/office/drawing/2014/main" id="{ABA684BC-317C-F895-BEDD-8B7E8ED67F47}"/>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Freeform 233">
                <a:extLst>
                  <a:ext uri="{FF2B5EF4-FFF2-40B4-BE49-F238E27FC236}">
                    <a16:creationId xmlns:a16="http://schemas.microsoft.com/office/drawing/2014/main" id="{42617A31-CD49-6E10-9189-7E5BF6AFA8F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234">
                <a:extLst>
                  <a:ext uri="{FF2B5EF4-FFF2-40B4-BE49-F238E27FC236}">
                    <a16:creationId xmlns:a16="http://schemas.microsoft.com/office/drawing/2014/main" id="{F379E5EA-6F6F-FEF9-4BEA-789E54C67183}"/>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235">
                <a:extLst>
                  <a:ext uri="{FF2B5EF4-FFF2-40B4-BE49-F238E27FC236}">
                    <a16:creationId xmlns:a16="http://schemas.microsoft.com/office/drawing/2014/main" id="{672D8AA1-35E2-8A1A-7D8C-6B86E973C64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236">
                <a:extLst>
                  <a:ext uri="{FF2B5EF4-FFF2-40B4-BE49-F238E27FC236}">
                    <a16:creationId xmlns:a16="http://schemas.microsoft.com/office/drawing/2014/main" id="{510A8DAD-CC97-96A4-3C32-80A769F3CC2F}"/>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237">
                <a:extLst>
                  <a:ext uri="{FF2B5EF4-FFF2-40B4-BE49-F238E27FC236}">
                    <a16:creationId xmlns:a16="http://schemas.microsoft.com/office/drawing/2014/main" id="{8D4F8621-F853-F31B-C4E3-806B523E45C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238">
                <a:extLst>
                  <a:ext uri="{FF2B5EF4-FFF2-40B4-BE49-F238E27FC236}">
                    <a16:creationId xmlns:a16="http://schemas.microsoft.com/office/drawing/2014/main" id="{393E9CEB-B19D-6AFE-0295-C06E985C9A9B}"/>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239">
                <a:extLst>
                  <a:ext uri="{FF2B5EF4-FFF2-40B4-BE49-F238E27FC236}">
                    <a16:creationId xmlns:a16="http://schemas.microsoft.com/office/drawing/2014/main" id="{EC06BF7D-835F-3151-2A4A-CF54FF2AF05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240">
                <a:extLst>
                  <a:ext uri="{FF2B5EF4-FFF2-40B4-BE49-F238E27FC236}">
                    <a16:creationId xmlns:a16="http://schemas.microsoft.com/office/drawing/2014/main" id="{7E000397-EB4B-7BF2-DE9E-8B95F3BDD235}"/>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241">
                <a:extLst>
                  <a:ext uri="{FF2B5EF4-FFF2-40B4-BE49-F238E27FC236}">
                    <a16:creationId xmlns:a16="http://schemas.microsoft.com/office/drawing/2014/main" id="{B7D5A09B-609B-A864-BB8C-B67406A451D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242">
                <a:extLst>
                  <a:ext uri="{FF2B5EF4-FFF2-40B4-BE49-F238E27FC236}">
                    <a16:creationId xmlns:a16="http://schemas.microsoft.com/office/drawing/2014/main" id="{EA41992B-2368-AEFA-43F0-BF361723F490}"/>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243">
                <a:extLst>
                  <a:ext uri="{FF2B5EF4-FFF2-40B4-BE49-F238E27FC236}">
                    <a16:creationId xmlns:a16="http://schemas.microsoft.com/office/drawing/2014/main" id="{CB3F6191-4D12-3488-4E46-F2FD8111E21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244">
                <a:extLst>
                  <a:ext uri="{FF2B5EF4-FFF2-40B4-BE49-F238E27FC236}">
                    <a16:creationId xmlns:a16="http://schemas.microsoft.com/office/drawing/2014/main" id="{0919C165-2AEF-4F3B-AD57-388DFDC11926}"/>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6" name="Group 15">
              <a:extLst>
                <a:ext uri="{FF2B5EF4-FFF2-40B4-BE49-F238E27FC236}">
                  <a16:creationId xmlns:a16="http://schemas.microsoft.com/office/drawing/2014/main" id="{891A395E-8C5D-ECDD-BD1D-ECECB1C1C2E4}"/>
                </a:ext>
              </a:extLst>
            </p:cNvPr>
            <p:cNvGrpSpPr/>
            <p:nvPr/>
          </p:nvGrpSpPr>
          <p:grpSpPr>
            <a:xfrm>
              <a:off x="4994431" y="1682249"/>
              <a:ext cx="258763" cy="303213"/>
              <a:chOff x="6384926" y="2940050"/>
              <a:chExt cx="258763" cy="303213"/>
            </a:xfrm>
          </p:grpSpPr>
          <p:sp>
            <p:nvSpPr>
              <p:cNvPr id="1116" name="Freeform 226">
                <a:extLst>
                  <a:ext uri="{FF2B5EF4-FFF2-40B4-BE49-F238E27FC236}">
                    <a16:creationId xmlns:a16="http://schemas.microsoft.com/office/drawing/2014/main" id="{2451D818-C025-12E4-F9E0-AC8D90603BD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227">
                <a:extLst>
                  <a:ext uri="{FF2B5EF4-FFF2-40B4-BE49-F238E27FC236}">
                    <a16:creationId xmlns:a16="http://schemas.microsoft.com/office/drawing/2014/main" id="{C2C18FE6-3C29-CB9E-E898-D836C7E3BCE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Freeform 228">
                <a:extLst>
                  <a:ext uri="{FF2B5EF4-FFF2-40B4-BE49-F238E27FC236}">
                    <a16:creationId xmlns:a16="http://schemas.microsoft.com/office/drawing/2014/main" id="{3A6C8EC3-4B2B-C1C7-2A25-C5D0FC9ACCA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229">
                <a:extLst>
                  <a:ext uri="{FF2B5EF4-FFF2-40B4-BE49-F238E27FC236}">
                    <a16:creationId xmlns:a16="http://schemas.microsoft.com/office/drawing/2014/main" id="{82846106-A258-FAE7-DE8D-B22D80C1DFB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230">
                <a:extLst>
                  <a:ext uri="{FF2B5EF4-FFF2-40B4-BE49-F238E27FC236}">
                    <a16:creationId xmlns:a16="http://schemas.microsoft.com/office/drawing/2014/main" id="{43A9DB82-32F8-8874-88F4-B26F2E7EEBA8}"/>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Freeform 231">
                <a:extLst>
                  <a:ext uri="{FF2B5EF4-FFF2-40B4-BE49-F238E27FC236}">
                    <a16:creationId xmlns:a16="http://schemas.microsoft.com/office/drawing/2014/main" id="{29B28484-09D5-5300-5A17-9EFFD45DB1A0}"/>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Freeform 232">
                <a:extLst>
                  <a:ext uri="{FF2B5EF4-FFF2-40B4-BE49-F238E27FC236}">
                    <a16:creationId xmlns:a16="http://schemas.microsoft.com/office/drawing/2014/main" id="{84315F79-4A29-56A0-1C23-34FBFAC350EA}"/>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233">
                <a:extLst>
                  <a:ext uri="{FF2B5EF4-FFF2-40B4-BE49-F238E27FC236}">
                    <a16:creationId xmlns:a16="http://schemas.microsoft.com/office/drawing/2014/main" id="{BAE94382-4656-8B22-0F22-6B461B398DD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234">
                <a:extLst>
                  <a:ext uri="{FF2B5EF4-FFF2-40B4-BE49-F238E27FC236}">
                    <a16:creationId xmlns:a16="http://schemas.microsoft.com/office/drawing/2014/main" id="{827A9883-C417-F346-364B-B22CD4657333}"/>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Freeform 235">
                <a:extLst>
                  <a:ext uri="{FF2B5EF4-FFF2-40B4-BE49-F238E27FC236}">
                    <a16:creationId xmlns:a16="http://schemas.microsoft.com/office/drawing/2014/main" id="{18951D35-1025-0768-FB86-5BB8B072A891}"/>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Freeform 236">
                <a:extLst>
                  <a:ext uri="{FF2B5EF4-FFF2-40B4-BE49-F238E27FC236}">
                    <a16:creationId xmlns:a16="http://schemas.microsoft.com/office/drawing/2014/main" id="{89544275-FCAF-575F-947E-1DCDF24CA54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Freeform 237">
                <a:extLst>
                  <a:ext uri="{FF2B5EF4-FFF2-40B4-BE49-F238E27FC236}">
                    <a16:creationId xmlns:a16="http://schemas.microsoft.com/office/drawing/2014/main" id="{CAEC114F-CEFE-98C0-F667-36CAAEC0C34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Freeform 238">
                <a:extLst>
                  <a:ext uri="{FF2B5EF4-FFF2-40B4-BE49-F238E27FC236}">
                    <a16:creationId xmlns:a16="http://schemas.microsoft.com/office/drawing/2014/main" id="{950D7B1B-FF52-D511-71DA-5E7C76C6D84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Freeform 239">
                <a:extLst>
                  <a:ext uri="{FF2B5EF4-FFF2-40B4-BE49-F238E27FC236}">
                    <a16:creationId xmlns:a16="http://schemas.microsoft.com/office/drawing/2014/main" id="{E73C5116-A9A0-46A0-5FC5-FCF4E6E178CD}"/>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Freeform 240">
                <a:extLst>
                  <a:ext uri="{FF2B5EF4-FFF2-40B4-BE49-F238E27FC236}">
                    <a16:creationId xmlns:a16="http://schemas.microsoft.com/office/drawing/2014/main" id="{4F51E37B-DFD8-150C-AAC6-CDB41172121F}"/>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Freeform 241">
                <a:extLst>
                  <a:ext uri="{FF2B5EF4-FFF2-40B4-BE49-F238E27FC236}">
                    <a16:creationId xmlns:a16="http://schemas.microsoft.com/office/drawing/2014/main" id="{FE35AFB9-51BA-80DE-7375-CA9BF4D39AF2}"/>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Freeform 242">
                <a:extLst>
                  <a:ext uri="{FF2B5EF4-FFF2-40B4-BE49-F238E27FC236}">
                    <a16:creationId xmlns:a16="http://schemas.microsoft.com/office/drawing/2014/main" id="{4B8871CC-1497-4C40-6345-975FC0F23321}"/>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Freeform 243">
                <a:extLst>
                  <a:ext uri="{FF2B5EF4-FFF2-40B4-BE49-F238E27FC236}">
                    <a16:creationId xmlns:a16="http://schemas.microsoft.com/office/drawing/2014/main" id="{D914D8BC-A937-25D5-059D-7469258323B3}"/>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Freeform 244">
                <a:extLst>
                  <a:ext uri="{FF2B5EF4-FFF2-40B4-BE49-F238E27FC236}">
                    <a16:creationId xmlns:a16="http://schemas.microsoft.com/office/drawing/2014/main" id="{CA4FFEA3-C1D1-985D-EE31-DDCB13D15595}"/>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 name="Group 16">
              <a:extLst>
                <a:ext uri="{FF2B5EF4-FFF2-40B4-BE49-F238E27FC236}">
                  <a16:creationId xmlns:a16="http://schemas.microsoft.com/office/drawing/2014/main" id="{D58E1069-24C2-052F-CC39-E36AE034AD0A}"/>
                </a:ext>
              </a:extLst>
            </p:cNvPr>
            <p:cNvGrpSpPr/>
            <p:nvPr/>
          </p:nvGrpSpPr>
          <p:grpSpPr>
            <a:xfrm>
              <a:off x="3976416" y="4402452"/>
              <a:ext cx="388938" cy="311151"/>
              <a:chOff x="5083176" y="3911600"/>
              <a:chExt cx="388938" cy="311151"/>
            </a:xfrm>
          </p:grpSpPr>
          <p:sp>
            <p:nvSpPr>
              <p:cNvPr id="1112" name="Freeform 222">
                <a:extLst>
                  <a:ext uri="{FF2B5EF4-FFF2-40B4-BE49-F238E27FC236}">
                    <a16:creationId xmlns:a16="http://schemas.microsoft.com/office/drawing/2014/main" id="{5EE6B1A1-4CE5-3F25-676B-27089E1A1808}"/>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223">
                <a:extLst>
                  <a:ext uri="{FF2B5EF4-FFF2-40B4-BE49-F238E27FC236}">
                    <a16:creationId xmlns:a16="http://schemas.microsoft.com/office/drawing/2014/main" id="{047CBD6B-126B-C3E1-58F6-755FC05ED757}"/>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224">
                <a:extLst>
                  <a:ext uri="{FF2B5EF4-FFF2-40B4-BE49-F238E27FC236}">
                    <a16:creationId xmlns:a16="http://schemas.microsoft.com/office/drawing/2014/main" id="{28FA4C44-2818-E3D5-0AD5-A7A19A6B8356}"/>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225">
                <a:extLst>
                  <a:ext uri="{FF2B5EF4-FFF2-40B4-BE49-F238E27FC236}">
                    <a16:creationId xmlns:a16="http://schemas.microsoft.com/office/drawing/2014/main" id="{4A8C5D33-4164-389B-BA84-BB495DEFC220}"/>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 name="Group 17">
              <a:extLst>
                <a:ext uri="{FF2B5EF4-FFF2-40B4-BE49-F238E27FC236}">
                  <a16:creationId xmlns:a16="http://schemas.microsoft.com/office/drawing/2014/main" id="{91F8F40F-FE7D-24B5-67B7-96B0A5FC47FE}"/>
                </a:ext>
              </a:extLst>
            </p:cNvPr>
            <p:cNvGrpSpPr/>
            <p:nvPr/>
          </p:nvGrpSpPr>
          <p:grpSpPr>
            <a:xfrm>
              <a:off x="4390507" y="4076700"/>
              <a:ext cx="388938" cy="311151"/>
              <a:chOff x="5083176" y="3911600"/>
              <a:chExt cx="388938" cy="311151"/>
            </a:xfrm>
          </p:grpSpPr>
          <p:sp>
            <p:nvSpPr>
              <p:cNvPr id="1108" name="Freeform 222">
                <a:extLst>
                  <a:ext uri="{FF2B5EF4-FFF2-40B4-BE49-F238E27FC236}">
                    <a16:creationId xmlns:a16="http://schemas.microsoft.com/office/drawing/2014/main" id="{395A1711-8C35-6C15-7182-72B07BEBA255}"/>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223">
                <a:extLst>
                  <a:ext uri="{FF2B5EF4-FFF2-40B4-BE49-F238E27FC236}">
                    <a16:creationId xmlns:a16="http://schemas.microsoft.com/office/drawing/2014/main" id="{51A16C97-2370-7148-03BE-97F0147B6450}"/>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224">
                <a:extLst>
                  <a:ext uri="{FF2B5EF4-FFF2-40B4-BE49-F238E27FC236}">
                    <a16:creationId xmlns:a16="http://schemas.microsoft.com/office/drawing/2014/main" id="{68E52D4B-6FF6-2310-E481-DE82F048D1ED}"/>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225">
                <a:extLst>
                  <a:ext uri="{FF2B5EF4-FFF2-40B4-BE49-F238E27FC236}">
                    <a16:creationId xmlns:a16="http://schemas.microsoft.com/office/drawing/2014/main" id="{3BE5CD87-9FEC-B8A2-82DC-B0A78632BDEA}"/>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9" name="Group 18">
              <a:extLst>
                <a:ext uri="{FF2B5EF4-FFF2-40B4-BE49-F238E27FC236}">
                  <a16:creationId xmlns:a16="http://schemas.microsoft.com/office/drawing/2014/main" id="{57EBB376-3A86-DC9F-4F03-856249884EC6}"/>
                </a:ext>
              </a:extLst>
            </p:cNvPr>
            <p:cNvGrpSpPr/>
            <p:nvPr/>
          </p:nvGrpSpPr>
          <p:grpSpPr>
            <a:xfrm>
              <a:off x="4578415" y="5173551"/>
              <a:ext cx="388938" cy="311151"/>
              <a:chOff x="5083176" y="3911600"/>
              <a:chExt cx="388938" cy="311151"/>
            </a:xfrm>
          </p:grpSpPr>
          <p:sp>
            <p:nvSpPr>
              <p:cNvPr id="1104" name="Freeform 222">
                <a:extLst>
                  <a:ext uri="{FF2B5EF4-FFF2-40B4-BE49-F238E27FC236}">
                    <a16:creationId xmlns:a16="http://schemas.microsoft.com/office/drawing/2014/main" id="{93DB0C4B-E59C-13D3-26E4-E6FF2983DF79}"/>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Freeform 223">
                <a:extLst>
                  <a:ext uri="{FF2B5EF4-FFF2-40B4-BE49-F238E27FC236}">
                    <a16:creationId xmlns:a16="http://schemas.microsoft.com/office/drawing/2014/main" id="{695FAE4A-D1E5-0121-5C7A-3B2EB18D77A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224">
                <a:extLst>
                  <a:ext uri="{FF2B5EF4-FFF2-40B4-BE49-F238E27FC236}">
                    <a16:creationId xmlns:a16="http://schemas.microsoft.com/office/drawing/2014/main" id="{93CFFD88-BA11-08D0-EB34-62509B7F4E67}"/>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225">
                <a:extLst>
                  <a:ext uri="{FF2B5EF4-FFF2-40B4-BE49-F238E27FC236}">
                    <a16:creationId xmlns:a16="http://schemas.microsoft.com/office/drawing/2014/main" id="{97977AAB-3D0E-54BA-8154-C04A47202712}"/>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0" name="Group 19">
              <a:extLst>
                <a:ext uri="{FF2B5EF4-FFF2-40B4-BE49-F238E27FC236}">
                  <a16:creationId xmlns:a16="http://schemas.microsoft.com/office/drawing/2014/main" id="{8032F335-2EE6-62BA-9787-834B4017EF6A}"/>
                </a:ext>
              </a:extLst>
            </p:cNvPr>
            <p:cNvGrpSpPr/>
            <p:nvPr/>
          </p:nvGrpSpPr>
          <p:grpSpPr>
            <a:xfrm>
              <a:off x="5933969" y="3941788"/>
              <a:ext cx="388938" cy="311151"/>
              <a:chOff x="5083176" y="3911600"/>
              <a:chExt cx="388938" cy="311151"/>
            </a:xfrm>
          </p:grpSpPr>
          <p:sp>
            <p:nvSpPr>
              <p:cNvPr id="1100" name="Freeform 222">
                <a:extLst>
                  <a:ext uri="{FF2B5EF4-FFF2-40B4-BE49-F238E27FC236}">
                    <a16:creationId xmlns:a16="http://schemas.microsoft.com/office/drawing/2014/main" id="{FF67889C-CC48-F4DF-AD66-95612E8BBE31}"/>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223">
                <a:extLst>
                  <a:ext uri="{FF2B5EF4-FFF2-40B4-BE49-F238E27FC236}">
                    <a16:creationId xmlns:a16="http://schemas.microsoft.com/office/drawing/2014/main" id="{1FFBFFFF-711F-D11A-0858-21DF0937AB4F}"/>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224">
                <a:extLst>
                  <a:ext uri="{FF2B5EF4-FFF2-40B4-BE49-F238E27FC236}">
                    <a16:creationId xmlns:a16="http://schemas.microsoft.com/office/drawing/2014/main" id="{8EDA776C-BD0B-8822-CF48-DFCD3C07B142}"/>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225">
                <a:extLst>
                  <a:ext uri="{FF2B5EF4-FFF2-40B4-BE49-F238E27FC236}">
                    <a16:creationId xmlns:a16="http://schemas.microsoft.com/office/drawing/2014/main" id="{736AB162-9237-8736-B39E-4610CDFE0BED}"/>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1" name="Group 20">
              <a:extLst>
                <a:ext uri="{FF2B5EF4-FFF2-40B4-BE49-F238E27FC236}">
                  <a16:creationId xmlns:a16="http://schemas.microsoft.com/office/drawing/2014/main" id="{BAFFF068-EB47-CB57-5744-B3EB568D9733}"/>
                </a:ext>
              </a:extLst>
            </p:cNvPr>
            <p:cNvGrpSpPr/>
            <p:nvPr/>
          </p:nvGrpSpPr>
          <p:grpSpPr>
            <a:xfrm>
              <a:off x="5369859" y="3773512"/>
              <a:ext cx="388938" cy="311151"/>
              <a:chOff x="5083176" y="3911600"/>
              <a:chExt cx="388938" cy="311151"/>
            </a:xfrm>
          </p:grpSpPr>
          <p:sp>
            <p:nvSpPr>
              <p:cNvPr id="1096" name="Freeform 222">
                <a:extLst>
                  <a:ext uri="{FF2B5EF4-FFF2-40B4-BE49-F238E27FC236}">
                    <a16:creationId xmlns:a16="http://schemas.microsoft.com/office/drawing/2014/main" id="{678B3303-7E5F-A440-A7F7-6A3D87D0A68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223">
                <a:extLst>
                  <a:ext uri="{FF2B5EF4-FFF2-40B4-BE49-F238E27FC236}">
                    <a16:creationId xmlns:a16="http://schemas.microsoft.com/office/drawing/2014/main" id="{55D77216-F763-296E-3677-F218D1C1E043}"/>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224">
                <a:extLst>
                  <a:ext uri="{FF2B5EF4-FFF2-40B4-BE49-F238E27FC236}">
                    <a16:creationId xmlns:a16="http://schemas.microsoft.com/office/drawing/2014/main" id="{472A1ABA-F48D-3F58-A0EC-AEE22F2D2529}"/>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225">
                <a:extLst>
                  <a:ext uri="{FF2B5EF4-FFF2-40B4-BE49-F238E27FC236}">
                    <a16:creationId xmlns:a16="http://schemas.microsoft.com/office/drawing/2014/main" id="{B0B311B7-E94D-0F6E-580D-B0C2BFB2A2C4}"/>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2" name="Group 21">
              <a:extLst>
                <a:ext uri="{FF2B5EF4-FFF2-40B4-BE49-F238E27FC236}">
                  <a16:creationId xmlns:a16="http://schemas.microsoft.com/office/drawing/2014/main" id="{FD402520-E5A3-82BE-7411-CB29B97F2BBE}"/>
                </a:ext>
              </a:extLst>
            </p:cNvPr>
            <p:cNvGrpSpPr/>
            <p:nvPr/>
          </p:nvGrpSpPr>
          <p:grpSpPr>
            <a:xfrm>
              <a:off x="4958697" y="4375149"/>
              <a:ext cx="388938" cy="311151"/>
              <a:chOff x="5083176" y="3911600"/>
              <a:chExt cx="388938" cy="311151"/>
            </a:xfrm>
          </p:grpSpPr>
          <p:sp>
            <p:nvSpPr>
              <p:cNvPr id="1092" name="Freeform 222">
                <a:extLst>
                  <a:ext uri="{FF2B5EF4-FFF2-40B4-BE49-F238E27FC236}">
                    <a16:creationId xmlns:a16="http://schemas.microsoft.com/office/drawing/2014/main" id="{ADE23A8F-9D6B-AB82-1255-B99535DC8A9A}"/>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223">
                <a:extLst>
                  <a:ext uri="{FF2B5EF4-FFF2-40B4-BE49-F238E27FC236}">
                    <a16:creationId xmlns:a16="http://schemas.microsoft.com/office/drawing/2014/main" id="{E2E4C0EC-C2A3-574C-BB84-363E1B57F05D}"/>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224">
                <a:extLst>
                  <a:ext uri="{FF2B5EF4-FFF2-40B4-BE49-F238E27FC236}">
                    <a16:creationId xmlns:a16="http://schemas.microsoft.com/office/drawing/2014/main" id="{F69FA9C1-84C2-EE32-A584-131029A4C59D}"/>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225">
                <a:extLst>
                  <a:ext uri="{FF2B5EF4-FFF2-40B4-BE49-F238E27FC236}">
                    <a16:creationId xmlns:a16="http://schemas.microsoft.com/office/drawing/2014/main" id="{CF68A23B-9D8B-3A60-9016-A908FDD82BA3}"/>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3" name="Group 22">
              <a:extLst>
                <a:ext uri="{FF2B5EF4-FFF2-40B4-BE49-F238E27FC236}">
                  <a16:creationId xmlns:a16="http://schemas.microsoft.com/office/drawing/2014/main" id="{7E220591-B23C-9C91-754A-31060E386ADC}"/>
                </a:ext>
              </a:extLst>
            </p:cNvPr>
            <p:cNvGrpSpPr/>
            <p:nvPr/>
          </p:nvGrpSpPr>
          <p:grpSpPr>
            <a:xfrm>
              <a:off x="4074842" y="3917949"/>
              <a:ext cx="388938" cy="311151"/>
              <a:chOff x="5083176" y="3911600"/>
              <a:chExt cx="388938" cy="311151"/>
            </a:xfrm>
          </p:grpSpPr>
          <p:sp>
            <p:nvSpPr>
              <p:cNvPr id="1088" name="Freeform 222">
                <a:extLst>
                  <a:ext uri="{FF2B5EF4-FFF2-40B4-BE49-F238E27FC236}">
                    <a16:creationId xmlns:a16="http://schemas.microsoft.com/office/drawing/2014/main" id="{9D3CA143-64EC-7242-79E8-C4D8B002FD96}"/>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223">
                <a:extLst>
                  <a:ext uri="{FF2B5EF4-FFF2-40B4-BE49-F238E27FC236}">
                    <a16:creationId xmlns:a16="http://schemas.microsoft.com/office/drawing/2014/main" id="{9025510F-4AC6-B994-BBA8-32F3C909B31F}"/>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224">
                <a:extLst>
                  <a:ext uri="{FF2B5EF4-FFF2-40B4-BE49-F238E27FC236}">
                    <a16:creationId xmlns:a16="http://schemas.microsoft.com/office/drawing/2014/main" id="{439BA8A6-6F09-8854-8FC3-80197F81951B}"/>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225">
                <a:extLst>
                  <a:ext uri="{FF2B5EF4-FFF2-40B4-BE49-F238E27FC236}">
                    <a16:creationId xmlns:a16="http://schemas.microsoft.com/office/drawing/2014/main" id="{1990923B-C8F6-C3B5-F0F1-00BE4D4989A6}"/>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4" name="Group 23">
              <a:extLst>
                <a:ext uri="{FF2B5EF4-FFF2-40B4-BE49-F238E27FC236}">
                  <a16:creationId xmlns:a16="http://schemas.microsoft.com/office/drawing/2014/main" id="{4837F792-A46A-62E7-53C1-51BC8522F9E2}"/>
                </a:ext>
              </a:extLst>
            </p:cNvPr>
            <p:cNvGrpSpPr/>
            <p:nvPr/>
          </p:nvGrpSpPr>
          <p:grpSpPr>
            <a:xfrm>
              <a:off x="4118922" y="2336800"/>
              <a:ext cx="522288" cy="558800"/>
              <a:chOff x="5811133" y="4098925"/>
              <a:chExt cx="522288" cy="558800"/>
            </a:xfrm>
          </p:grpSpPr>
          <p:sp>
            <p:nvSpPr>
              <p:cNvPr id="1086" name="Freeform 170">
                <a:extLst>
                  <a:ext uri="{FF2B5EF4-FFF2-40B4-BE49-F238E27FC236}">
                    <a16:creationId xmlns:a16="http://schemas.microsoft.com/office/drawing/2014/main" id="{7D5A0AD3-AED6-F6B8-21BB-C6D75AD1490E}"/>
                  </a:ext>
                </a:extLst>
              </p:cNvPr>
              <p:cNvSpPr>
                <a:spLocks/>
              </p:cNvSpPr>
              <p:nvPr/>
            </p:nvSpPr>
            <p:spPr bwMode="auto">
              <a:xfrm>
                <a:off x="5811133" y="40989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71">
                <a:extLst>
                  <a:ext uri="{FF2B5EF4-FFF2-40B4-BE49-F238E27FC236}">
                    <a16:creationId xmlns:a16="http://schemas.microsoft.com/office/drawing/2014/main" id="{D89C519D-DB38-AF30-EAA3-59A1C25CC4C5}"/>
                  </a:ext>
                </a:extLst>
              </p:cNvPr>
              <p:cNvSpPr>
                <a:spLocks/>
              </p:cNvSpPr>
              <p:nvPr/>
            </p:nvSpPr>
            <p:spPr bwMode="auto">
              <a:xfrm>
                <a:off x="5933370" y="42306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5" name="Group 24">
              <a:extLst>
                <a:ext uri="{FF2B5EF4-FFF2-40B4-BE49-F238E27FC236}">
                  <a16:creationId xmlns:a16="http://schemas.microsoft.com/office/drawing/2014/main" id="{8DD824EE-CAF8-3F9B-8FD4-05DC78381FBE}"/>
                </a:ext>
              </a:extLst>
            </p:cNvPr>
            <p:cNvGrpSpPr/>
            <p:nvPr/>
          </p:nvGrpSpPr>
          <p:grpSpPr>
            <a:xfrm>
              <a:off x="5424553" y="5060950"/>
              <a:ext cx="677863" cy="692151"/>
              <a:chOff x="5045076" y="2657475"/>
              <a:chExt cx="677863" cy="692151"/>
            </a:xfrm>
          </p:grpSpPr>
          <p:sp>
            <p:nvSpPr>
              <p:cNvPr id="1083" name="Freeform 167">
                <a:extLst>
                  <a:ext uri="{FF2B5EF4-FFF2-40B4-BE49-F238E27FC236}">
                    <a16:creationId xmlns:a16="http://schemas.microsoft.com/office/drawing/2014/main" id="{C443E7A4-DEAB-AE21-3D6C-FEF14F685F1C}"/>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68">
                <a:extLst>
                  <a:ext uri="{FF2B5EF4-FFF2-40B4-BE49-F238E27FC236}">
                    <a16:creationId xmlns:a16="http://schemas.microsoft.com/office/drawing/2014/main" id="{110AAB6B-CD6E-9E42-FCE4-365C8F515105}"/>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69">
                <a:extLst>
                  <a:ext uri="{FF2B5EF4-FFF2-40B4-BE49-F238E27FC236}">
                    <a16:creationId xmlns:a16="http://schemas.microsoft.com/office/drawing/2014/main" id="{A555EAEA-9E2A-3029-CA9A-C27F2538C34F}"/>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6" name="Group 25">
              <a:extLst>
                <a:ext uri="{FF2B5EF4-FFF2-40B4-BE49-F238E27FC236}">
                  <a16:creationId xmlns:a16="http://schemas.microsoft.com/office/drawing/2014/main" id="{CB83B9B9-D835-3957-F415-20898807535B}"/>
                </a:ext>
              </a:extLst>
            </p:cNvPr>
            <p:cNvGrpSpPr/>
            <p:nvPr/>
          </p:nvGrpSpPr>
          <p:grpSpPr>
            <a:xfrm>
              <a:off x="4097576" y="1866900"/>
              <a:ext cx="677863" cy="692151"/>
              <a:chOff x="5045076" y="2657475"/>
              <a:chExt cx="677863" cy="692151"/>
            </a:xfrm>
          </p:grpSpPr>
          <p:sp>
            <p:nvSpPr>
              <p:cNvPr id="1080" name="Freeform 167">
                <a:extLst>
                  <a:ext uri="{FF2B5EF4-FFF2-40B4-BE49-F238E27FC236}">
                    <a16:creationId xmlns:a16="http://schemas.microsoft.com/office/drawing/2014/main" id="{115A2A8F-7BA0-E67C-65B0-4ACC1FD28A84}"/>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68">
                <a:extLst>
                  <a:ext uri="{FF2B5EF4-FFF2-40B4-BE49-F238E27FC236}">
                    <a16:creationId xmlns:a16="http://schemas.microsoft.com/office/drawing/2014/main" id="{18ACF732-CEBD-8FB3-F4B1-E07A82745CF7}"/>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69">
                <a:extLst>
                  <a:ext uri="{FF2B5EF4-FFF2-40B4-BE49-F238E27FC236}">
                    <a16:creationId xmlns:a16="http://schemas.microsoft.com/office/drawing/2014/main" id="{FF98F68D-20B9-5F31-2728-89DB7B0F4AF2}"/>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7" name="Group 26">
              <a:extLst>
                <a:ext uri="{FF2B5EF4-FFF2-40B4-BE49-F238E27FC236}">
                  <a16:creationId xmlns:a16="http://schemas.microsoft.com/office/drawing/2014/main" id="{D9BD2AE3-3BB8-9C3B-BD60-E4E9E0AD2EA6}"/>
                </a:ext>
              </a:extLst>
            </p:cNvPr>
            <p:cNvGrpSpPr/>
            <p:nvPr/>
          </p:nvGrpSpPr>
          <p:grpSpPr>
            <a:xfrm>
              <a:off x="5805553" y="4927817"/>
              <a:ext cx="666750" cy="635000"/>
              <a:chOff x="6262688" y="2084388"/>
              <a:chExt cx="666750" cy="635000"/>
            </a:xfrm>
          </p:grpSpPr>
          <p:sp>
            <p:nvSpPr>
              <p:cNvPr id="568" name="Freeform 172">
                <a:extLst>
                  <a:ext uri="{FF2B5EF4-FFF2-40B4-BE49-F238E27FC236}">
                    <a16:creationId xmlns:a16="http://schemas.microsoft.com/office/drawing/2014/main" id="{C5D810DE-6EDF-33F1-ADE6-A6088D8E028F}"/>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9" name="Freeform 173">
                <a:extLst>
                  <a:ext uri="{FF2B5EF4-FFF2-40B4-BE49-F238E27FC236}">
                    <a16:creationId xmlns:a16="http://schemas.microsoft.com/office/drawing/2014/main" id="{35B7DA31-4521-E687-E8D8-008A6C812421}"/>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0" name="Freeform 174">
                <a:extLst>
                  <a:ext uri="{FF2B5EF4-FFF2-40B4-BE49-F238E27FC236}">
                    <a16:creationId xmlns:a16="http://schemas.microsoft.com/office/drawing/2014/main" id="{FF4C7B31-857F-4CC7-A6FF-7B3980456A4A}"/>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1" name="Freeform 175">
                <a:extLst>
                  <a:ext uri="{FF2B5EF4-FFF2-40B4-BE49-F238E27FC236}">
                    <a16:creationId xmlns:a16="http://schemas.microsoft.com/office/drawing/2014/main" id="{EC4659F1-9BD8-0558-BC19-023FA7214146}"/>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2" name="Freeform 176">
                <a:extLst>
                  <a:ext uri="{FF2B5EF4-FFF2-40B4-BE49-F238E27FC236}">
                    <a16:creationId xmlns:a16="http://schemas.microsoft.com/office/drawing/2014/main" id="{49D30AB9-A0CE-21BA-2127-FD97BE14DD4B}"/>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3" name="Freeform 177">
                <a:extLst>
                  <a:ext uri="{FF2B5EF4-FFF2-40B4-BE49-F238E27FC236}">
                    <a16:creationId xmlns:a16="http://schemas.microsoft.com/office/drawing/2014/main" id="{DAFF391A-AE7C-9B63-02FD-87635B1FB3BD}"/>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4" name="Freeform 178">
                <a:extLst>
                  <a:ext uri="{FF2B5EF4-FFF2-40B4-BE49-F238E27FC236}">
                    <a16:creationId xmlns:a16="http://schemas.microsoft.com/office/drawing/2014/main" id="{C39A3360-48BE-110C-97DE-9B045CB34448}"/>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5" name="Freeform 179">
                <a:extLst>
                  <a:ext uri="{FF2B5EF4-FFF2-40B4-BE49-F238E27FC236}">
                    <a16:creationId xmlns:a16="http://schemas.microsoft.com/office/drawing/2014/main" id="{913A95AC-DFA3-4ECC-7ABF-68C1FF84A86C}"/>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4" name="Freeform 180">
                <a:extLst>
                  <a:ext uri="{FF2B5EF4-FFF2-40B4-BE49-F238E27FC236}">
                    <a16:creationId xmlns:a16="http://schemas.microsoft.com/office/drawing/2014/main" id="{4AE61E67-A689-3926-BFE5-0B73DA2255E1}"/>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5" name="Freeform 181">
                <a:extLst>
                  <a:ext uri="{FF2B5EF4-FFF2-40B4-BE49-F238E27FC236}">
                    <a16:creationId xmlns:a16="http://schemas.microsoft.com/office/drawing/2014/main" id="{DDB296B9-3D2D-0C56-A0EB-0D6E3EEFDE2C}"/>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0" name="Freeform 182">
                <a:extLst>
                  <a:ext uri="{FF2B5EF4-FFF2-40B4-BE49-F238E27FC236}">
                    <a16:creationId xmlns:a16="http://schemas.microsoft.com/office/drawing/2014/main" id="{60F26949-1D24-8468-0FB2-E2A498410F18}"/>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1" name="Freeform 183">
                <a:extLst>
                  <a:ext uri="{FF2B5EF4-FFF2-40B4-BE49-F238E27FC236}">
                    <a16:creationId xmlns:a16="http://schemas.microsoft.com/office/drawing/2014/main" id="{3C109820-A4AB-E083-DA5E-E2DFB5204F4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2" name="Freeform 184">
                <a:extLst>
                  <a:ext uri="{FF2B5EF4-FFF2-40B4-BE49-F238E27FC236}">
                    <a16:creationId xmlns:a16="http://schemas.microsoft.com/office/drawing/2014/main" id="{5DC25B43-3EBC-3C06-01B8-814ED3B4F765}"/>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3" name="Freeform 185">
                <a:extLst>
                  <a:ext uri="{FF2B5EF4-FFF2-40B4-BE49-F238E27FC236}">
                    <a16:creationId xmlns:a16="http://schemas.microsoft.com/office/drawing/2014/main" id="{A0012FEF-9CEE-4DD0-528A-6A5E402D5F11}"/>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4" name="Freeform 186">
                <a:extLst>
                  <a:ext uri="{FF2B5EF4-FFF2-40B4-BE49-F238E27FC236}">
                    <a16:creationId xmlns:a16="http://schemas.microsoft.com/office/drawing/2014/main" id="{6C193B2F-AA12-B911-906D-814045F09CAF}"/>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5" name="Freeform 187">
                <a:extLst>
                  <a:ext uri="{FF2B5EF4-FFF2-40B4-BE49-F238E27FC236}">
                    <a16:creationId xmlns:a16="http://schemas.microsoft.com/office/drawing/2014/main" id="{DF7A5879-19F2-28FC-75AD-7343F698115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6" name="Freeform 188">
                <a:extLst>
                  <a:ext uri="{FF2B5EF4-FFF2-40B4-BE49-F238E27FC236}">
                    <a16:creationId xmlns:a16="http://schemas.microsoft.com/office/drawing/2014/main" id="{17CFAE04-2465-1FC1-DC35-F15D63737450}"/>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7" name="Freeform 189">
                <a:extLst>
                  <a:ext uri="{FF2B5EF4-FFF2-40B4-BE49-F238E27FC236}">
                    <a16:creationId xmlns:a16="http://schemas.microsoft.com/office/drawing/2014/main" id="{131A9287-5A3B-4ACA-9CF0-1EF1A4BCACF7}"/>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8" name="Freeform 190">
                <a:extLst>
                  <a:ext uri="{FF2B5EF4-FFF2-40B4-BE49-F238E27FC236}">
                    <a16:creationId xmlns:a16="http://schemas.microsoft.com/office/drawing/2014/main" id="{798A7AC3-76DB-8057-8BB5-E5EE152E61DE}"/>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9" name="Freeform 191">
                <a:extLst>
                  <a:ext uri="{FF2B5EF4-FFF2-40B4-BE49-F238E27FC236}">
                    <a16:creationId xmlns:a16="http://schemas.microsoft.com/office/drawing/2014/main" id="{AE31B9BB-54E1-D112-2B2C-D22B9D682AD5}"/>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0" name="Freeform 192">
                <a:extLst>
                  <a:ext uri="{FF2B5EF4-FFF2-40B4-BE49-F238E27FC236}">
                    <a16:creationId xmlns:a16="http://schemas.microsoft.com/office/drawing/2014/main" id="{695019CF-4E8A-9418-2E88-136556F843DD}"/>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1" name="Freeform 193">
                <a:extLst>
                  <a:ext uri="{FF2B5EF4-FFF2-40B4-BE49-F238E27FC236}">
                    <a16:creationId xmlns:a16="http://schemas.microsoft.com/office/drawing/2014/main" id="{DE1D02D4-7CBD-738E-F93A-AC389FAA93D8}"/>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2" name="Freeform 194">
                <a:extLst>
                  <a:ext uri="{FF2B5EF4-FFF2-40B4-BE49-F238E27FC236}">
                    <a16:creationId xmlns:a16="http://schemas.microsoft.com/office/drawing/2014/main" id="{8A2E7180-F513-80ED-037C-18EDCDCC95AA}"/>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95">
                <a:extLst>
                  <a:ext uri="{FF2B5EF4-FFF2-40B4-BE49-F238E27FC236}">
                    <a16:creationId xmlns:a16="http://schemas.microsoft.com/office/drawing/2014/main" id="{6E26B6CD-6BDE-F074-1600-9C44B2A6C9B4}"/>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4" name="Freeform 196">
                <a:extLst>
                  <a:ext uri="{FF2B5EF4-FFF2-40B4-BE49-F238E27FC236}">
                    <a16:creationId xmlns:a16="http://schemas.microsoft.com/office/drawing/2014/main" id="{BB92431C-0DEF-E3B9-32C8-342185086BE1}"/>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5" name="Freeform 197">
                <a:extLst>
                  <a:ext uri="{FF2B5EF4-FFF2-40B4-BE49-F238E27FC236}">
                    <a16:creationId xmlns:a16="http://schemas.microsoft.com/office/drawing/2014/main" id="{6D3D7C7A-1E01-54A6-B92E-0D4BDFCB5C6A}"/>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98">
                <a:extLst>
                  <a:ext uri="{FF2B5EF4-FFF2-40B4-BE49-F238E27FC236}">
                    <a16:creationId xmlns:a16="http://schemas.microsoft.com/office/drawing/2014/main" id="{5ED16FD3-7D04-0990-C790-8FC4260062E3}"/>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99">
                <a:extLst>
                  <a:ext uri="{FF2B5EF4-FFF2-40B4-BE49-F238E27FC236}">
                    <a16:creationId xmlns:a16="http://schemas.microsoft.com/office/drawing/2014/main" id="{80E9374F-9C68-319E-3B17-2A799C9771C7}"/>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8" name="Freeform 200">
                <a:extLst>
                  <a:ext uri="{FF2B5EF4-FFF2-40B4-BE49-F238E27FC236}">
                    <a16:creationId xmlns:a16="http://schemas.microsoft.com/office/drawing/2014/main" id="{26E8D3B3-C654-17DD-08A6-0B2F712CCD11}"/>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9" name="Freeform 201">
                <a:extLst>
                  <a:ext uri="{FF2B5EF4-FFF2-40B4-BE49-F238E27FC236}">
                    <a16:creationId xmlns:a16="http://schemas.microsoft.com/office/drawing/2014/main" id="{195F7FB3-3CA6-120C-279D-2E5C03B03CC1}"/>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0" name="Freeform 202">
                <a:extLst>
                  <a:ext uri="{FF2B5EF4-FFF2-40B4-BE49-F238E27FC236}">
                    <a16:creationId xmlns:a16="http://schemas.microsoft.com/office/drawing/2014/main" id="{8393AFE2-1F5D-54D6-9366-2B0C4F940D27}"/>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1" name="Freeform 203">
                <a:extLst>
                  <a:ext uri="{FF2B5EF4-FFF2-40B4-BE49-F238E27FC236}">
                    <a16:creationId xmlns:a16="http://schemas.microsoft.com/office/drawing/2014/main" id="{3E40D377-517B-D6B5-81F3-1ED3D8BB34B4}"/>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2" name="Freeform 204">
                <a:extLst>
                  <a:ext uri="{FF2B5EF4-FFF2-40B4-BE49-F238E27FC236}">
                    <a16:creationId xmlns:a16="http://schemas.microsoft.com/office/drawing/2014/main" id="{FFCF79C4-8F38-D3ED-5967-9A9FD5E1E759}"/>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3" name="Freeform 205">
                <a:extLst>
                  <a:ext uri="{FF2B5EF4-FFF2-40B4-BE49-F238E27FC236}">
                    <a16:creationId xmlns:a16="http://schemas.microsoft.com/office/drawing/2014/main" id="{BBA54374-6872-BA5E-BACA-4BF38F18396D}"/>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4" name="Freeform 206">
                <a:extLst>
                  <a:ext uri="{FF2B5EF4-FFF2-40B4-BE49-F238E27FC236}">
                    <a16:creationId xmlns:a16="http://schemas.microsoft.com/office/drawing/2014/main" id="{735D0A5F-A731-5179-8BBB-2CA362DFCB01}"/>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5" name="Freeform 207">
                <a:extLst>
                  <a:ext uri="{FF2B5EF4-FFF2-40B4-BE49-F238E27FC236}">
                    <a16:creationId xmlns:a16="http://schemas.microsoft.com/office/drawing/2014/main" id="{1CE556AE-E091-C14E-AE59-F42EF566B07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6" name="Freeform 208">
                <a:extLst>
                  <a:ext uri="{FF2B5EF4-FFF2-40B4-BE49-F238E27FC236}">
                    <a16:creationId xmlns:a16="http://schemas.microsoft.com/office/drawing/2014/main" id="{C0B337FF-D863-1595-9B87-19E0828342F5}"/>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7" name="Freeform 209">
                <a:extLst>
                  <a:ext uri="{FF2B5EF4-FFF2-40B4-BE49-F238E27FC236}">
                    <a16:creationId xmlns:a16="http://schemas.microsoft.com/office/drawing/2014/main" id="{71F1ACC1-B7D0-E4BA-0852-9883E955C502}"/>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8" name="Freeform 210">
                <a:extLst>
                  <a:ext uri="{FF2B5EF4-FFF2-40B4-BE49-F238E27FC236}">
                    <a16:creationId xmlns:a16="http://schemas.microsoft.com/office/drawing/2014/main" id="{5470F118-ACA3-BFB9-71FE-BFFEE7F1429A}"/>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9" name="Freeform 211">
                <a:extLst>
                  <a:ext uri="{FF2B5EF4-FFF2-40B4-BE49-F238E27FC236}">
                    <a16:creationId xmlns:a16="http://schemas.microsoft.com/office/drawing/2014/main" id="{0C677F1E-D9EC-ABCD-6E80-FF20EE9D79E1}"/>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0" name="Freeform 212">
                <a:extLst>
                  <a:ext uri="{FF2B5EF4-FFF2-40B4-BE49-F238E27FC236}">
                    <a16:creationId xmlns:a16="http://schemas.microsoft.com/office/drawing/2014/main" id="{CF83B2B1-1802-DC1D-609B-BB4C32B87EC1}"/>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1" name="Freeform 213">
                <a:extLst>
                  <a:ext uri="{FF2B5EF4-FFF2-40B4-BE49-F238E27FC236}">
                    <a16:creationId xmlns:a16="http://schemas.microsoft.com/office/drawing/2014/main" id="{1C5FD45D-C4E4-DFDF-DA03-B5E0288A9F04}"/>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2" name="Freeform 214">
                <a:extLst>
                  <a:ext uri="{FF2B5EF4-FFF2-40B4-BE49-F238E27FC236}">
                    <a16:creationId xmlns:a16="http://schemas.microsoft.com/office/drawing/2014/main" id="{ABC89982-E968-2551-D1CF-B8AA1AFF6C21}"/>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3" name="Freeform 215">
                <a:extLst>
                  <a:ext uri="{FF2B5EF4-FFF2-40B4-BE49-F238E27FC236}">
                    <a16:creationId xmlns:a16="http://schemas.microsoft.com/office/drawing/2014/main" id="{7381450D-68B1-EBB6-1AF1-B08B25E7A66E}"/>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4" name="Freeform 216">
                <a:extLst>
                  <a:ext uri="{FF2B5EF4-FFF2-40B4-BE49-F238E27FC236}">
                    <a16:creationId xmlns:a16="http://schemas.microsoft.com/office/drawing/2014/main" id="{F768DF1C-A1EF-3EA9-066F-95A3730F4836}"/>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5" name="Freeform 217">
                <a:extLst>
                  <a:ext uri="{FF2B5EF4-FFF2-40B4-BE49-F238E27FC236}">
                    <a16:creationId xmlns:a16="http://schemas.microsoft.com/office/drawing/2014/main" id="{91703105-7CB4-F1E9-426F-2B05CDAD8DE4}"/>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6" name="Freeform 218">
                <a:extLst>
                  <a:ext uri="{FF2B5EF4-FFF2-40B4-BE49-F238E27FC236}">
                    <a16:creationId xmlns:a16="http://schemas.microsoft.com/office/drawing/2014/main" id="{C9067F01-F0FB-3A8C-DCAE-82FBBE2E5BE2}"/>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7" name="Freeform 219">
                <a:extLst>
                  <a:ext uri="{FF2B5EF4-FFF2-40B4-BE49-F238E27FC236}">
                    <a16:creationId xmlns:a16="http://schemas.microsoft.com/office/drawing/2014/main" id="{DF23CD6A-1848-23F3-F015-D59080A3BC19}"/>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220">
                <a:extLst>
                  <a:ext uri="{FF2B5EF4-FFF2-40B4-BE49-F238E27FC236}">
                    <a16:creationId xmlns:a16="http://schemas.microsoft.com/office/drawing/2014/main" id="{12382ED7-BC48-3140-DD17-0A1DAB14BF54}"/>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9" name="Freeform 221">
                <a:extLst>
                  <a:ext uri="{FF2B5EF4-FFF2-40B4-BE49-F238E27FC236}">
                    <a16:creationId xmlns:a16="http://schemas.microsoft.com/office/drawing/2014/main" id="{DBEEB56A-C26B-3E23-23B7-6DA3CAF6E5BE}"/>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8" name="Group 27">
              <a:extLst>
                <a:ext uri="{FF2B5EF4-FFF2-40B4-BE49-F238E27FC236}">
                  <a16:creationId xmlns:a16="http://schemas.microsoft.com/office/drawing/2014/main" id="{9AA7ED53-F44A-371A-51AB-F70C71FDABF9}"/>
                </a:ext>
              </a:extLst>
            </p:cNvPr>
            <p:cNvGrpSpPr/>
            <p:nvPr/>
          </p:nvGrpSpPr>
          <p:grpSpPr>
            <a:xfrm>
              <a:off x="5862580" y="2290333"/>
              <a:ext cx="258763" cy="303213"/>
              <a:chOff x="6384926" y="2940050"/>
              <a:chExt cx="258763" cy="303213"/>
            </a:xfrm>
          </p:grpSpPr>
          <p:sp>
            <p:nvSpPr>
              <p:cNvPr id="549" name="Freeform 226">
                <a:extLst>
                  <a:ext uri="{FF2B5EF4-FFF2-40B4-BE49-F238E27FC236}">
                    <a16:creationId xmlns:a16="http://schemas.microsoft.com/office/drawing/2014/main" id="{132ADFEB-363D-4CCE-C289-B15216E3F579}"/>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0" name="Freeform 227">
                <a:extLst>
                  <a:ext uri="{FF2B5EF4-FFF2-40B4-BE49-F238E27FC236}">
                    <a16:creationId xmlns:a16="http://schemas.microsoft.com/office/drawing/2014/main" id="{CE32A2BC-72E3-C126-5BDD-87C099B79B48}"/>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1" name="Freeform 228">
                <a:extLst>
                  <a:ext uri="{FF2B5EF4-FFF2-40B4-BE49-F238E27FC236}">
                    <a16:creationId xmlns:a16="http://schemas.microsoft.com/office/drawing/2014/main" id="{3338AA6E-1C82-49D1-F84D-0D2C4C1D04E8}"/>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2" name="Freeform 229">
                <a:extLst>
                  <a:ext uri="{FF2B5EF4-FFF2-40B4-BE49-F238E27FC236}">
                    <a16:creationId xmlns:a16="http://schemas.microsoft.com/office/drawing/2014/main" id="{9616EFE9-36DB-865E-188B-122E8FA2CC26}"/>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3" name="Freeform 230">
                <a:extLst>
                  <a:ext uri="{FF2B5EF4-FFF2-40B4-BE49-F238E27FC236}">
                    <a16:creationId xmlns:a16="http://schemas.microsoft.com/office/drawing/2014/main" id="{DE18592E-B650-1C6B-92EB-8CF8A0645B9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4" name="Freeform 231">
                <a:extLst>
                  <a:ext uri="{FF2B5EF4-FFF2-40B4-BE49-F238E27FC236}">
                    <a16:creationId xmlns:a16="http://schemas.microsoft.com/office/drawing/2014/main" id="{3A256A81-D58B-6BA9-47B7-228069D651C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5" name="Freeform 232">
                <a:extLst>
                  <a:ext uri="{FF2B5EF4-FFF2-40B4-BE49-F238E27FC236}">
                    <a16:creationId xmlns:a16="http://schemas.microsoft.com/office/drawing/2014/main" id="{AE5F8461-665E-8AED-D058-721BC3AA3168}"/>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6" name="Freeform 233">
                <a:extLst>
                  <a:ext uri="{FF2B5EF4-FFF2-40B4-BE49-F238E27FC236}">
                    <a16:creationId xmlns:a16="http://schemas.microsoft.com/office/drawing/2014/main" id="{E1785C0C-C396-3262-BE54-47BCDF3FE6E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7" name="Freeform 234">
                <a:extLst>
                  <a:ext uri="{FF2B5EF4-FFF2-40B4-BE49-F238E27FC236}">
                    <a16:creationId xmlns:a16="http://schemas.microsoft.com/office/drawing/2014/main" id="{0C032DC3-9893-32FA-8AD5-025E3265D5AD}"/>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8" name="Freeform 235">
                <a:extLst>
                  <a:ext uri="{FF2B5EF4-FFF2-40B4-BE49-F238E27FC236}">
                    <a16:creationId xmlns:a16="http://schemas.microsoft.com/office/drawing/2014/main" id="{4DA4BB3A-6A21-AE6B-5B2B-6739B4B85FD6}"/>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9" name="Freeform 236">
                <a:extLst>
                  <a:ext uri="{FF2B5EF4-FFF2-40B4-BE49-F238E27FC236}">
                    <a16:creationId xmlns:a16="http://schemas.microsoft.com/office/drawing/2014/main" id="{F9CAE43F-9F2E-2576-EB8E-7DC7A691AF41}"/>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0" name="Freeform 237">
                <a:extLst>
                  <a:ext uri="{FF2B5EF4-FFF2-40B4-BE49-F238E27FC236}">
                    <a16:creationId xmlns:a16="http://schemas.microsoft.com/office/drawing/2014/main" id="{21132F8C-70D7-1963-D641-99984C31C3AB}"/>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1" name="Freeform 238">
                <a:extLst>
                  <a:ext uri="{FF2B5EF4-FFF2-40B4-BE49-F238E27FC236}">
                    <a16:creationId xmlns:a16="http://schemas.microsoft.com/office/drawing/2014/main" id="{63366EC9-148C-EFD2-0466-CC6345A75D71}"/>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2" name="Freeform 239">
                <a:extLst>
                  <a:ext uri="{FF2B5EF4-FFF2-40B4-BE49-F238E27FC236}">
                    <a16:creationId xmlns:a16="http://schemas.microsoft.com/office/drawing/2014/main" id="{7FD40ECB-F533-9BF3-CA17-261F35E60ED1}"/>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3" name="Freeform 240">
                <a:extLst>
                  <a:ext uri="{FF2B5EF4-FFF2-40B4-BE49-F238E27FC236}">
                    <a16:creationId xmlns:a16="http://schemas.microsoft.com/office/drawing/2014/main" id="{E56CBA59-6A77-FF00-C776-27A203C61732}"/>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4" name="Freeform 241">
                <a:extLst>
                  <a:ext uri="{FF2B5EF4-FFF2-40B4-BE49-F238E27FC236}">
                    <a16:creationId xmlns:a16="http://schemas.microsoft.com/office/drawing/2014/main" id="{B4BB7B71-C88C-8DB2-CAD2-343123AE12A1}"/>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5" name="Freeform 242">
                <a:extLst>
                  <a:ext uri="{FF2B5EF4-FFF2-40B4-BE49-F238E27FC236}">
                    <a16:creationId xmlns:a16="http://schemas.microsoft.com/office/drawing/2014/main" id="{48E49BF3-9E12-11D0-5C42-475E7F8777B5}"/>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6" name="Freeform 243">
                <a:extLst>
                  <a:ext uri="{FF2B5EF4-FFF2-40B4-BE49-F238E27FC236}">
                    <a16:creationId xmlns:a16="http://schemas.microsoft.com/office/drawing/2014/main" id="{90B40DCE-7ADD-4F78-5A87-4CE04048CE0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7" name="Freeform 244">
                <a:extLst>
                  <a:ext uri="{FF2B5EF4-FFF2-40B4-BE49-F238E27FC236}">
                    <a16:creationId xmlns:a16="http://schemas.microsoft.com/office/drawing/2014/main" id="{888C2006-5099-55A9-75AE-692E81AF5D96}"/>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9" name="Group 28">
              <a:extLst>
                <a:ext uri="{FF2B5EF4-FFF2-40B4-BE49-F238E27FC236}">
                  <a16:creationId xmlns:a16="http://schemas.microsoft.com/office/drawing/2014/main" id="{F1F30496-262E-C6F5-B958-8708B83825DB}"/>
                </a:ext>
              </a:extLst>
            </p:cNvPr>
            <p:cNvGrpSpPr/>
            <p:nvPr/>
          </p:nvGrpSpPr>
          <p:grpSpPr>
            <a:xfrm>
              <a:off x="6270440" y="1932872"/>
              <a:ext cx="258763" cy="303213"/>
              <a:chOff x="6384926" y="2940050"/>
              <a:chExt cx="258763" cy="303213"/>
            </a:xfrm>
          </p:grpSpPr>
          <p:sp>
            <p:nvSpPr>
              <p:cNvPr id="530" name="Freeform 226">
                <a:extLst>
                  <a:ext uri="{FF2B5EF4-FFF2-40B4-BE49-F238E27FC236}">
                    <a16:creationId xmlns:a16="http://schemas.microsoft.com/office/drawing/2014/main" id="{52F43649-862E-3343-FD91-0D41C639571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1" name="Freeform 227">
                <a:extLst>
                  <a:ext uri="{FF2B5EF4-FFF2-40B4-BE49-F238E27FC236}">
                    <a16:creationId xmlns:a16="http://schemas.microsoft.com/office/drawing/2014/main" id="{4C7F552C-4FE5-354A-0A3B-33C091136FDE}"/>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2" name="Freeform 228">
                <a:extLst>
                  <a:ext uri="{FF2B5EF4-FFF2-40B4-BE49-F238E27FC236}">
                    <a16:creationId xmlns:a16="http://schemas.microsoft.com/office/drawing/2014/main" id="{E140A858-BA46-2B96-2449-C5C66FC3F71F}"/>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229">
                <a:extLst>
                  <a:ext uri="{FF2B5EF4-FFF2-40B4-BE49-F238E27FC236}">
                    <a16:creationId xmlns:a16="http://schemas.microsoft.com/office/drawing/2014/main" id="{7287BC43-B17E-CD8F-52E5-DC6FA30AF17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230">
                <a:extLst>
                  <a:ext uri="{FF2B5EF4-FFF2-40B4-BE49-F238E27FC236}">
                    <a16:creationId xmlns:a16="http://schemas.microsoft.com/office/drawing/2014/main" id="{5A8D6934-AC89-3180-998E-EA8A2A851D85}"/>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231">
                <a:extLst>
                  <a:ext uri="{FF2B5EF4-FFF2-40B4-BE49-F238E27FC236}">
                    <a16:creationId xmlns:a16="http://schemas.microsoft.com/office/drawing/2014/main" id="{86470A9A-032A-6860-F087-D8EAC101892D}"/>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Freeform 232">
                <a:extLst>
                  <a:ext uri="{FF2B5EF4-FFF2-40B4-BE49-F238E27FC236}">
                    <a16:creationId xmlns:a16="http://schemas.microsoft.com/office/drawing/2014/main" id="{4BE4DF60-553C-B953-EEED-5F2E5DB2D00E}"/>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Freeform 233">
                <a:extLst>
                  <a:ext uri="{FF2B5EF4-FFF2-40B4-BE49-F238E27FC236}">
                    <a16:creationId xmlns:a16="http://schemas.microsoft.com/office/drawing/2014/main" id="{AE3561B5-D6F2-1848-5927-9E9D6CA88F07}"/>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8" name="Freeform 234">
                <a:extLst>
                  <a:ext uri="{FF2B5EF4-FFF2-40B4-BE49-F238E27FC236}">
                    <a16:creationId xmlns:a16="http://schemas.microsoft.com/office/drawing/2014/main" id="{1A52276B-B447-B945-3CFE-B5DB4CAE383F}"/>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9" name="Freeform 235">
                <a:extLst>
                  <a:ext uri="{FF2B5EF4-FFF2-40B4-BE49-F238E27FC236}">
                    <a16:creationId xmlns:a16="http://schemas.microsoft.com/office/drawing/2014/main" id="{D7F408F7-A0F4-3627-1AF8-4F1910985D57}"/>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0" name="Freeform 236">
                <a:extLst>
                  <a:ext uri="{FF2B5EF4-FFF2-40B4-BE49-F238E27FC236}">
                    <a16:creationId xmlns:a16="http://schemas.microsoft.com/office/drawing/2014/main" id="{06421BB5-2BEA-F751-E96F-E778CABEC717}"/>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1" name="Freeform 237">
                <a:extLst>
                  <a:ext uri="{FF2B5EF4-FFF2-40B4-BE49-F238E27FC236}">
                    <a16:creationId xmlns:a16="http://schemas.microsoft.com/office/drawing/2014/main" id="{9A77F123-5FE1-4E85-F6DC-B016EC409643}"/>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2" name="Freeform 238">
                <a:extLst>
                  <a:ext uri="{FF2B5EF4-FFF2-40B4-BE49-F238E27FC236}">
                    <a16:creationId xmlns:a16="http://schemas.microsoft.com/office/drawing/2014/main" id="{245C1DF5-B812-CBE7-68B9-64B89345FAD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Freeform 239">
                <a:extLst>
                  <a:ext uri="{FF2B5EF4-FFF2-40B4-BE49-F238E27FC236}">
                    <a16:creationId xmlns:a16="http://schemas.microsoft.com/office/drawing/2014/main" id="{4CF2D37A-6AB7-7FA9-A8FB-2EF1309EE79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4" name="Freeform 240">
                <a:extLst>
                  <a:ext uri="{FF2B5EF4-FFF2-40B4-BE49-F238E27FC236}">
                    <a16:creationId xmlns:a16="http://schemas.microsoft.com/office/drawing/2014/main" id="{28396D24-80A3-2530-69BC-ECE9B659815D}"/>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5" name="Freeform 241">
                <a:extLst>
                  <a:ext uri="{FF2B5EF4-FFF2-40B4-BE49-F238E27FC236}">
                    <a16:creationId xmlns:a16="http://schemas.microsoft.com/office/drawing/2014/main" id="{DA94389E-1554-9009-E591-FE47E4B0F72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6" name="Freeform 242">
                <a:extLst>
                  <a:ext uri="{FF2B5EF4-FFF2-40B4-BE49-F238E27FC236}">
                    <a16:creationId xmlns:a16="http://schemas.microsoft.com/office/drawing/2014/main" id="{EBA62550-2602-FD70-A5D3-CDBB43A89333}"/>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7" name="Freeform 243">
                <a:extLst>
                  <a:ext uri="{FF2B5EF4-FFF2-40B4-BE49-F238E27FC236}">
                    <a16:creationId xmlns:a16="http://schemas.microsoft.com/office/drawing/2014/main" id="{E38034CD-4B3A-8B32-1381-33B5FCF42E0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8" name="Freeform 244">
                <a:extLst>
                  <a:ext uri="{FF2B5EF4-FFF2-40B4-BE49-F238E27FC236}">
                    <a16:creationId xmlns:a16="http://schemas.microsoft.com/office/drawing/2014/main" id="{681303BE-CF9E-93FD-0304-5260A8168AC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0" name="Group 29">
              <a:extLst>
                <a:ext uri="{FF2B5EF4-FFF2-40B4-BE49-F238E27FC236}">
                  <a16:creationId xmlns:a16="http://schemas.microsoft.com/office/drawing/2014/main" id="{E3A2CBF4-35EA-93D1-AB6F-CADD92282D69}"/>
                </a:ext>
              </a:extLst>
            </p:cNvPr>
            <p:cNvGrpSpPr/>
            <p:nvPr/>
          </p:nvGrpSpPr>
          <p:grpSpPr>
            <a:xfrm>
              <a:off x="5608559" y="2516504"/>
              <a:ext cx="258763" cy="303213"/>
              <a:chOff x="6384926" y="2940050"/>
              <a:chExt cx="258763" cy="303213"/>
            </a:xfrm>
          </p:grpSpPr>
          <p:sp>
            <p:nvSpPr>
              <p:cNvPr id="44" name="Freeform 226">
                <a:extLst>
                  <a:ext uri="{FF2B5EF4-FFF2-40B4-BE49-F238E27FC236}">
                    <a16:creationId xmlns:a16="http://schemas.microsoft.com/office/drawing/2014/main" id="{B4855B76-622D-6A10-F40C-921461E82C84}"/>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27">
                <a:extLst>
                  <a:ext uri="{FF2B5EF4-FFF2-40B4-BE49-F238E27FC236}">
                    <a16:creationId xmlns:a16="http://schemas.microsoft.com/office/drawing/2014/main" id="{6B1CD1D7-75CF-68FA-1149-8D401E34E47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28">
                <a:extLst>
                  <a:ext uri="{FF2B5EF4-FFF2-40B4-BE49-F238E27FC236}">
                    <a16:creationId xmlns:a16="http://schemas.microsoft.com/office/drawing/2014/main" id="{8F6077E4-3963-816F-4DBF-695C2413FDDF}"/>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29">
                <a:extLst>
                  <a:ext uri="{FF2B5EF4-FFF2-40B4-BE49-F238E27FC236}">
                    <a16:creationId xmlns:a16="http://schemas.microsoft.com/office/drawing/2014/main" id="{AD7DDC96-33F9-F8A6-575F-BEB3B464413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30">
                <a:extLst>
                  <a:ext uri="{FF2B5EF4-FFF2-40B4-BE49-F238E27FC236}">
                    <a16:creationId xmlns:a16="http://schemas.microsoft.com/office/drawing/2014/main" id="{E5BE4D77-0E31-9B16-5962-A52C842DA1C6}"/>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231">
                <a:extLst>
                  <a:ext uri="{FF2B5EF4-FFF2-40B4-BE49-F238E27FC236}">
                    <a16:creationId xmlns:a16="http://schemas.microsoft.com/office/drawing/2014/main" id="{9FDF81DC-D56F-1731-A365-8792BF892355}"/>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232">
                <a:extLst>
                  <a:ext uri="{FF2B5EF4-FFF2-40B4-BE49-F238E27FC236}">
                    <a16:creationId xmlns:a16="http://schemas.microsoft.com/office/drawing/2014/main" id="{D92791BB-2A14-8280-93D1-B0750BA3891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233">
                <a:extLst>
                  <a:ext uri="{FF2B5EF4-FFF2-40B4-BE49-F238E27FC236}">
                    <a16:creationId xmlns:a16="http://schemas.microsoft.com/office/drawing/2014/main" id="{FA3451CD-7A01-BC72-CF81-A1C60E03765E}"/>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234">
                <a:extLst>
                  <a:ext uri="{FF2B5EF4-FFF2-40B4-BE49-F238E27FC236}">
                    <a16:creationId xmlns:a16="http://schemas.microsoft.com/office/drawing/2014/main" id="{F20D2053-0069-ADFD-7AE8-30257C414F31}"/>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235">
                <a:extLst>
                  <a:ext uri="{FF2B5EF4-FFF2-40B4-BE49-F238E27FC236}">
                    <a16:creationId xmlns:a16="http://schemas.microsoft.com/office/drawing/2014/main" id="{7A48817E-4937-7402-85FB-7760989FC002}"/>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236">
                <a:extLst>
                  <a:ext uri="{FF2B5EF4-FFF2-40B4-BE49-F238E27FC236}">
                    <a16:creationId xmlns:a16="http://schemas.microsoft.com/office/drawing/2014/main" id="{2CA01705-6725-2D7E-C83D-3B8AF6CE7E51}"/>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Freeform 237">
                <a:extLst>
                  <a:ext uri="{FF2B5EF4-FFF2-40B4-BE49-F238E27FC236}">
                    <a16:creationId xmlns:a16="http://schemas.microsoft.com/office/drawing/2014/main" id="{87E60A57-7437-4EF1-42A5-AE82466FA61B}"/>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238">
                <a:extLst>
                  <a:ext uri="{FF2B5EF4-FFF2-40B4-BE49-F238E27FC236}">
                    <a16:creationId xmlns:a16="http://schemas.microsoft.com/office/drawing/2014/main" id="{1A706EA4-8054-DC90-223D-0FEB7369E45A}"/>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239">
                <a:extLst>
                  <a:ext uri="{FF2B5EF4-FFF2-40B4-BE49-F238E27FC236}">
                    <a16:creationId xmlns:a16="http://schemas.microsoft.com/office/drawing/2014/main" id="{0C604FD4-4191-265F-59C5-2A5D5252104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240">
                <a:extLst>
                  <a:ext uri="{FF2B5EF4-FFF2-40B4-BE49-F238E27FC236}">
                    <a16:creationId xmlns:a16="http://schemas.microsoft.com/office/drawing/2014/main" id="{36821216-7D87-09A9-8D70-1A47853D817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241">
                <a:extLst>
                  <a:ext uri="{FF2B5EF4-FFF2-40B4-BE49-F238E27FC236}">
                    <a16:creationId xmlns:a16="http://schemas.microsoft.com/office/drawing/2014/main" id="{22741751-417A-E2F4-89D2-EBE1F16787B5}"/>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242">
                <a:extLst>
                  <a:ext uri="{FF2B5EF4-FFF2-40B4-BE49-F238E27FC236}">
                    <a16:creationId xmlns:a16="http://schemas.microsoft.com/office/drawing/2014/main" id="{B40B883E-1409-7AB0-7682-FC3471AE57D9}"/>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243">
                <a:extLst>
                  <a:ext uri="{FF2B5EF4-FFF2-40B4-BE49-F238E27FC236}">
                    <a16:creationId xmlns:a16="http://schemas.microsoft.com/office/drawing/2014/main" id="{10DF4D86-B251-30F0-4214-578AFAF0D431}"/>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Freeform 244">
                <a:extLst>
                  <a:ext uri="{FF2B5EF4-FFF2-40B4-BE49-F238E27FC236}">
                    <a16:creationId xmlns:a16="http://schemas.microsoft.com/office/drawing/2014/main" id="{3878C9BA-FE5C-16C8-94DD-16E5041D4F53}"/>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 name="Group 30">
              <a:extLst>
                <a:ext uri="{FF2B5EF4-FFF2-40B4-BE49-F238E27FC236}">
                  <a16:creationId xmlns:a16="http://schemas.microsoft.com/office/drawing/2014/main" id="{7DB11E8A-B211-34F1-EF82-168C6BEF742A}"/>
                </a:ext>
              </a:extLst>
            </p:cNvPr>
            <p:cNvGrpSpPr/>
            <p:nvPr/>
          </p:nvGrpSpPr>
          <p:grpSpPr>
            <a:xfrm>
              <a:off x="3955410" y="1638300"/>
              <a:ext cx="2752453" cy="4132264"/>
              <a:chOff x="7315200" y="685800"/>
              <a:chExt cx="1219200" cy="1830388"/>
            </a:xfrm>
            <a:noFill/>
          </p:grpSpPr>
          <p:sp>
            <p:nvSpPr>
              <p:cNvPr id="38" name="Rectangle 37">
                <a:extLst>
                  <a:ext uri="{FF2B5EF4-FFF2-40B4-BE49-F238E27FC236}">
                    <a16:creationId xmlns:a16="http://schemas.microsoft.com/office/drawing/2014/main" id="{1C3C03AF-1FE4-6464-F2FB-118BC38F295A}"/>
                  </a:ext>
                </a:extLst>
              </p:cNvPr>
              <p:cNvSpPr/>
              <p:nvPr/>
            </p:nvSpPr>
            <p:spPr>
              <a:xfrm>
                <a:off x="73152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CEB3E7C6-C7FE-D63B-9681-FD7C173710C2}"/>
                  </a:ext>
                </a:extLst>
              </p:cNvPr>
              <p:cNvSpPr/>
              <p:nvPr/>
            </p:nvSpPr>
            <p:spPr>
              <a:xfrm>
                <a:off x="79248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46AE87F-C434-4885-D44A-1C21DEEF73E4}"/>
                  </a:ext>
                </a:extLst>
              </p:cNvPr>
              <p:cNvSpPr/>
              <p:nvPr/>
            </p:nvSpPr>
            <p:spPr>
              <a:xfrm>
                <a:off x="73152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B644C544-48BD-9977-D08C-9C3E8CC84B98}"/>
                  </a:ext>
                </a:extLst>
              </p:cNvPr>
              <p:cNvSpPr/>
              <p:nvPr/>
            </p:nvSpPr>
            <p:spPr>
              <a:xfrm>
                <a:off x="79248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73EC9482-C2D6-5103-7588-C6BEF53A3BF5}"/>
                  </a:ext>
                </a:extLst>
              </p:cNvPr>
              <p:cNvSpPr/>
              <p:nvPr/>
            </p:nvSpPr>
            <p:spPr>
              <a:xfrm>
                <a:off x="73152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F325876-4853-A43A-56CD-B734372E3B77}"/>
                  </a:ext>
                </a:extLst>
              </p:cNvPr>
              <p:cNvSpPr/>
              <p:nvPr/>
            </p:nvSpPr>
            <p:spPr>
              <a:xfrm>
                <a:off x="79248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CBE03EAD-8749-E929-4E71-5BD56F459713}"/>
                </a:ext>
              </a:extLst>
            </p:cNvPr>
            <p:cNvSpPr txBox="1"/>
            <p:nvPr/>
          </p:nvSpPr>
          <p:spPr>
            <a:xfrm>
              <a:off x="3886200" y="2709446"/>
              <a:ext cx="298480" cy="338554"/>
            </a:xfrm>
            <a:prstGeom prst="rect">
              <a:avLst/>
            </a:prstGeom>
            <a:noFill/>
          </p:spPr>
          <p:txBody>
            <a:bodyPr wrap="none" rtlCol="0">
              <a:spAutoFit/>
            </a:bodyPr>
            <a:lstStyle/>
            <a:p>
              <a:r>
                <a:rPr lang="en-US" sz="1600" dirty="0"/>
                <a:t>1</a:t>
              </a:r>
            </a:p>
          </p:txBody>
        </p:sp>
        <p:sp>
          <p:nvSpPr>
            <p:cNvPr id="33" name="TextBox 32">
              <a:extLst>
                <a:ext uri="{FF2B5EF4-FFF2-40B4-BE49-F238E27FC236}">
                  <a16:creationId xmlns:a16="http://schemas.microsoft.com/office/drawing/2014/main" id="{5FD91974-C7E1-96D1-69BC-8C11624E1EEE}"/>
                </a:ext>
              </a:extLst>
            </p:cNvPr>
            <p:cNvSpPr txBox="1"/>
            <p:nvPr/>
          </p:nvSpPr>
          <p:spPr>
            <a:xfrm>
              <a:off x="6451255" y="2726323"/>
              <a:ext cx="298480" cy="338554"/>
            </a:xfrm>
            <a:prstGeom prst="rect">
              <a:avLst/>
            </a:prstGeom>
            <a:noFill/>
          </p:spPr>
          <p:txBody>
            <a:bodyPr wrap="none" rtlCol="0">
              <a:spAutoFit/>
            </a:bodyPr>
            <a:lstStyle/>
            <a:p>
              <a:r>
                <a:rPr lang="en-US" sz="1600" dirty="0"/>
                <a:t>2</a:t>
              </a:r>
            </a:p>
          </p:txBody>
        </p:sp>
        <p:sp>
          <p:nvSpPr>
            <p:cNvPr id="34" name="TextBox 33">
              <a:extLst>
                <a:ext uri="{FF2B5EF4-FFF2-40B4-BE49-F238E27FC236}">
                  <a16:creationId xmlns:a16="http://schemas.microsoft.com/office/drawing/2014/main" id="{35CC217E-A983-ACE1-F6AE-A2501E8ED696}"/>
                </a:ext>
              </a:extLst>
            </p:cNvPr>
            <p:cNvSpPr txBox="1"/>
            <p:nvPr/>
          </p:nvSpPr>
          <p:spPr>
            <a:xfrm>
              <a:off x="3905853" y="4128274"/>
              <a:ext cx="298480" cy="338554"/>
            </a:xfrm>
            <a:prstGeom prst="rect">
              <a:avLst/>
            </a:prstGeom>
            <a:noFill/>
          </p:spPr>
          <p:txBody>
            <a:bodyPr wrap="none" rtlCol="0">
              <a:spAutoFit/>
            </a:bodyPr>
            <a:lstStyle/>
            <a:p>
              <a:r>
                <a:rPr lang="en-US" sz="1600" dirty="0"/>
                <a:t>3</a:t>
              </a:r>
            </a:p>
          </p:txBody>
        </p:sp>
        <p:sp>
          <p:nvSpPr>
            <p:cNvPr id="35" name="TextBox 34">
              <a:extLst>
                <a:ext uri="{FF2B5EF4-FFF2-40B4-BE49-F238E27FC236}">
                  <a16:creationId xmlns:a16="http://schemas.microsoft.com/office/drawing/2014/main" id="{3C796EF4-D336-46BE-F55B-DEB312379270}"/>
                </a:ext>
              </a:extLst>
            </p:cNvPr>
            <p:cNvSpPr txBox="1"/>
            <p:nvPr/>
          </p:nvSpPr>
          <p:spPr>
            <a:xfrm>
              <a:off x="6462392" y="4083662"/>
              <a:ext cx="298480" cy="338554"/>
            </a:xfrm>
            <a:prstGeom prst="rect">
              <a:avLst/>
            </a:prstGeom>
            <a:noFill/>
          </p:spPr>
          <p:txBody>
            <a:bodyPr wrap="none" rtlCol="0">
              <a:spAutoFit/>
            </a:bodyPr>
            <a:lstStyle/>
            <a:p>
              <a:r>
                <a:rPr lang="en-US" sz="1600" dirty="0"/>
                <a:t>4</a:t>
              </a:r>
            </a:p>
          </p:txBody>
        </p:sp>
        <p:sp>
          <p:nvSpPr>
            <p:cNvPr id="36" name="TextBox 35">
              <a:extLst>
                <a:ext uri="{FF2B5EF4-FFF2-40B4-BE49-F238E27FC236}">
                  <a16:creationId xmlns:a16="http://schemas.microsoft.com/office/drawing/2014/main" id="{0858440E-933D-66C0-A9B6-389530C077C6}"/>
                </a:ext>
              </a:extLst>
            </p:cNvPr>
            <p:cNvSpPr txBox="1"/>
            <p:nvPr/>
          </p:nvSpPr>
          <p:spPr>
            <a:xfrm>
              <a:off x="3927969" y="5432010"/>
              <a:ext cx="298480" cy="338554"/>
            </a:xfrm>
            <a:prstGeom prst="rect">
              <a:avLst/>
            </a:prstGeom>
            <a:noFill/>
          </p:spPr>
          <p:txBody>
            <a:bodyPr wrap="none" rtlCol="0">
              <a:spAutoFit/>
            </a:bodyPr>
            <a:lstStyle/>
            <a:p>
              <a:r>
                <a:rPr lang="en-US" sz="1600" dirty="0"/>
                <a:t>5</a:t>
              </a:r>
            </a:p>
          </p:txBody>
        </p:sp>
        <p:sp>
          <p:nvSpPr>
            <p:cNvPr id="37" name="TextBox 36">
              <a:extLst>
                <a:ext uri="{FF2B5EF4-FFF2-40B4-BE49-F238E27FC236}">
                  <a16:creationId xmlns:a16="http://schemas.microsoft.com/office/drawing/2014/main" id="{6FBCDED4-4329-411D-86BC-5CEF82400714}"/>
                </a:ext>
              </a:extLst>
            </p:cNvPr>
            <p:cNvSpPr txBox="1"/>
            <p:nvPr/>
          </p:nvSpPr>
          <p:spPr>
            <a:xfrm>
              <a:off x="6432365" y="5468523"/>
              <a:ext cx="298480" cy="338554"/>
            </a:xfrm>
            <a:prstGeom prst="rect">
              <a:avLst/>
            </a:prstGeom>
            <a:noFill/>
          </p:spPr>
          <p:txBody>
            <a:bodyPr wrap="none" rtlCol="0">
              <a:spAutoFit/>
            </a:bodyPr>
            <a:lstStyle/>
            <a:p>
              <a:r>
                <a:rPr lang="en-US" sz="1600" dirty="0"/>
                <a:t>6</a:t>
              </a:r>
            </a:p>
          </p:txBody>
        </p:sp>
      </p:grpSp>
      <p:grpSp>
        <p:nvGrpSpPr>
          <p:cNvPr id="1324" name="Group 1323">
            <a:extLst>
              <a:ext uri="{FF2B5EF4-FFF2-40B4-BE49-F238E27FC236}">
                <a16:creationId xmlns:a16="http://schemas.microsoft.com/office/drawing/2014/main" id="{8FB6F4C5-A1DE-3604-B376-BCA66E332CF6}"/>
              </a:ext>
            </a:extLst>
          </p:cNvPr>
          <p:cNvGrpSpPr/>
          <p:nvPr/>
        </p:nvGrpSpPr>
        <p:grpSpPr>
          <a:xfrm>
            <a:off x="7243259" y="2098452"/>
            <a:ext cx="5380011" cy="1047331"/>
            <a:chOff x="4433101" y="1645585"/>
            <a:chExt cx="5380011" cy="1047331"/>
          </a:xfrm>
        </p:grpSpPr>
        <p:sp>
          <p:nvSpPr>
            <p:cNvPr id="1325" name="Right Brace 1324">
              <a:extLst>
                <a:ext uri="{FF2B5EF4-FFF2-40B4-BE49-F238E27FC236}">
                  <a16:creationId xmlns:a16="http://schemas.microsoft.com/office/drawing/2014/main" id="{D03AA3AA-466E-FF63-D4DE-65126545D82F}"/>
                </a:ext>
              </a:extLst>
            </p:cNvPr>
            <p:cNvSpPr/>
            <p:nvPr/>
          </p:nvSpPr>
          <p:spPr>
            <a:xfrm>
              <a:off x="4433101" y="1689569"/>
              <a:ext cx="440499" cy="863186"/>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26" name="TextShape 3">
              <a:extLst>
                <a:ext uri="{FF2B5EF4-FFF2-40B4-BE49-F238E27FC236}">
                  <a16:creationId xmlns:a16="http://schemas.microsoft.com/office/drawing/2014/main" id="{36F13D8D-AAC2-65EF-37F8-9C1AE82E94C8}"/>
                </a:ext>
              </a:extLst>
            </p:cNvPr>
            <p:cNvSpPr txBox="1"/>
            <p:nvPr/>
          </p:nvSpPr>
          <p:spPr>
            <a:xfrm>
              <a:off x="4986628" y="1645585"/>
              <a:ext cx="4826484" cy="1047331"/>
            </a:xfrm>
            <a:prstGeom prst="rect">
              <a:avLst/>
            </a:prstGeom>
            <a:noFill/>
            <a:ln>
              <a:noFill/>
            </a:ln>
          </p:spPr>
          <p:txBody>
            <a:bodyPr lIns="90000" tIns="45000" rIns="90000" bIns="45000"/>
            <a:lstStyle/>
            <a:p>
              <a:pPr>
                <a:lnSpc>
                  <a:spcPct val="120000"/>
                </a:lnSpc>
                <a:buClr>
                  <a:srgbClr val="000000"/>
                </a:buClr>
                <a:buSzPct val="45000"/>
              </a:pPr>
              <a:r>
                <a:rPr lang="en-US" sz="1600" spc="-1" dirty="0">
                  <a:solidFill>
                    <a:srgbClr val="23373B"/>
                  </a:solidFill>
                  <a:ea typeface="FreeSans"/>
                </a:rPr>
                <a:t>Covariance</a:t>
              </a:r>
            </a:p>
            <a:p>
              <a:pPr>
                <a:lnSpc>
                  <a:spcPct val="120000"/>
                </a:lnSpc>
                <a:buClr>
                  <a:srgbClr val="000000"/>
                </a:buClr>
                <a:buSzPct val="45000"/>
              </a:pPr>
              <a:r>
                <a:rPr lang="en-US" sz="1600" spc="-1" dirty="0">
                  <a:solidFill>
                    <a:srgbClr val="23373B"/>
                  </a:solidFill>
                  <a:ea typeface="FreeSans"/>
                </a:rPr>
                <a:t>Forbes’s association (Forbes 1907)</a:t>
              </a:r>
            </a:p>
            <a:p>
              <a:pPr>
                <a:lnSpc>
                  <a:spcPct val="120000"/>
                </a:lnSpc>
                <a:buClr>
                  <a:srgbClr val="000000"/>
                </a:buClr>
                <a:buSzPct val="45000"/>
              </a:pPr>
              <a:r>
                <a:rPr lang="en-US" sz="1600" b="0" strike="noStrike" spc="-1" dirty="0">
                  <a:solidFill>
                    <a:srgbClr val="23373B"/>
                  </a:solidFill>
                  <a:ea typeface="FreeSans"/>
                </a:rPr>
                <a:t>C-score (Stone &amp; Roberts 1990)</a:t>
              </a:r>
            </a:p>
            <a:p>
              <a:pPr>
                <a:lnSpc>
                  <a:spcPct val="120000"/>
                </a:lnSpc>
                <a:buClr>
                  <a:srgbClr val="000000"/>
                </a:buClr>
                <a:buSzPct val="45000"/>
              </a:pPr>
              <a:r>
                <a:rPr lang="en-US" sz="1600" spc="-1" dirty="0">
                  <a:solidFill>
                    <a:srgbClr val="23373B"/>
                  </a:solidFill>
                  <a:ea typeface="FreeSans"/>
                </a:rPr>
                <a:t>Togetherness (Stone &amp; Roberts 1992)</a:t>
              </a:r>
              <a:endParaRPr lang="en-US" sz="1600" b="0" strike="noStrike" spc="-1" dirty="0">
                <a:solidFill>
                  <a:srgbClr val="23373B"/>
                </a:solidFill>
                <a:ea typeface="FreeSans"/>
              </a:endParaRPr>
            </a:p>
            <a:p>
              <a:pPr>
                <a:lnSpc>
                  <a:spcPct val="120000"/>
                </a:lnSpc>
                <a:buClr>
                  <a:srgbClr val="000000"/>
                </a:buClr>
                <a:buSzPct val="45000"/>
              </a:pPr>
              <a:r>
                <a:rPr lang="en-US" sz="1600" b="0" strike="noStrike" spc="-1" dirty="0">
                  <a:solidFill>
                    <a:srgbClr val="23373B"/>
                  </a:solidFill>
                  <a:ea typeface="FreeSans"/>
                </a:rPr>
                <a:t>Percentage overlap (Araujo &amp; Rosenfeld 2014)</a:t>
              </a:r>
            </a:p>
            <a:p>
              <a:pPr>
                <a:lnSpc>
                  <a:spcPct val="120000"/>
                </a:lnSpc>
                <a:buClr>
                  <a:srgbClr val="000000"/>
                </a:buClr>
                <a:buSzPct val="45000"/>
              </a:pPr>
              <a:endParaRPr lang="en-US" sz="2000" b="0" strike="noStrike" spc="-1" dirty="0"/>
            </a:p>
          </p:txBody>
        </p:sp>
      </p:grpSp>
      <p:grpSp>
        <p:nvGrpSpPr>
          <p:cNvPr id="1327" name="Group 1326">
            <a:extLst>
              <a:ext uri="{FF2B5EF4-FFF2-40B4-BE49-F238E27FC236}">
                <a16:creationId xmlns:a16="http://schemas.microsoft.com/office/drawing/2014/main" id="{F31125A4-E32B-C6DB-CA35-22A3F95A50EE}"/>
              </a:ext>
            </a:extLst>
          </p:cNvPr>
          <p:cNvGrpSpPr/>
          <p:nvPr/>
        </p:nvGrpSpPr>
        <p:grpSpPr>
          <a:xfrm>
            <a:off x="4774484" y="4398072"/>
            <a:ext cx="1190190" cy="1511950"/>
            <a:chOff x="1964326" y="4044061"/>
            <a:chExt cx="1190190" cy="1511950"/>
          </a:xfrm>
        </p:grpSpPr>
        <p:sp>
          <p:nvSpPr>
            <p:cNvPr id="1328" name="Right Brace 1327">
              <a:extLst>
                <a:ext uri="{FF2B5EF4-FFF2-40B4-BE49-F238E27FC236}">
                  <a16:creationId xmlns:a16="http://schemas.microsoft.com/office/drawing/2014/main" id="{160C156A-0021-CC31-1211-47AAFCD32D40}"/>
                </a:ext>
              </a:extLst>
            </p:cNvPr>
            <p:cNvSpPr/>
            <p:nvPr/>
          </p:nvSpPr>
          <p:spPr>
            <a:xfrm rot="5400000">
              <a:off x="2148594" y="3859793"/>
              <a:ext cx="440499" cy="809035"/>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29" name="TextShape 3">
              <a:extLst>
                <a:ext uri="{FF2B5EF4-FFF2-40B4-BE49-F238E27FC236}">
                  <a16:creationId xmlns:a16="http://schemas.microsoft.com/office/drawing/2014/main" id="{896A758D-D91E-246D-3DDE-E3289F67EE49}"/>
                </a:ext>
              </a:extLst>
            </p:cNvPr>
            <p:cNvSpPr txBox="1"/>
            <p:nvPr/>
          </p:nvSpPr>
          <p:spPr>
            <a:xfrm>
              <a:off x="2072032" y="4521377"/>
              <a:ext cx="1082484" cy="1034634"/>
            </a:xfrm>
            <a:prstGeom prst="rect">
              <a:avLst/>
            </a:prstGeom>
            <a:noFill/>
            <a:ln>
              <a:noFill/>
            </a:ln>
          </p:spPr>
          <p:txBody>
            <a:bodyPr lIns="90000" tIns="45000" rIns="90000" bIns="45000"/>
            <a:lstStyle/>
            <a:p>
              <a:pPr>
                <a:lnSpc>
                  <a:spcPct val="120000"/>
                </a:lnSpc>
                <a:buClr>
                  <a:srgbClr val="000000"/>
                </a:buClr>
                <a:buSzPct val="45000"/>
              </a:pPr>
              <a:r>
                <a:rPr lang="en-US" sz="2000" spc="-1" dirty="0">
                  <a:solidFill>
                    <a:srgbClr val="23373B"/>
                  </a:solidFill>
                  <a:latin typeface="Times New Roman" panose="02020603050405020304" pitchFamily="18" charset="0"/>
                  <a:ea typeface="FreeSans"/>
                  <a:cs typeface="Times New Roman" panose="02020603050405020304" pitchFamily="18" charset="0"/>
                </a:rPr>
                <a:t>β</a:t>
              </a:r>
              <a:r>
                <a:rPr lang="en-US" sz="2000" spc="-1" baseline="-25000" dirty="0" err="1">
                  <a:solidFill>
                    <a:srgbClr val="23373B"/>
                  </a:solidFill>
                  <a:latin typeface="Times New Roman" panose="02020603050405020304" pitchFamily="18" charset="0"/>
                  <a:ea typeface="FreeSans"/>
                  <a:cs typeface="Times New Roman" panose="02020603050405020304" pitchFamily="18" charset="0"/>
                </a:rPr>
                <a:t>Jaccard</a:t>
              </a:r>
              <a:endParaRPr lang="en-US" sz="2000" spc="-1" baseline="-25000" dirty="0">
                <a:solidFill>
                  <a:srgbClr val="23373B"/>
                </a:solidFill>
                <a:latin typeface="Times New Roman" panose="02020603050405020304" pitchFamily="18" charset="0"/>
                <a:ea typeface="FreeSans"/>
                <a:cs typeface="Times New Roman" panose="02020603050405020304" pitchFamily="18" charset="0"/>
              </a:endParaRPr>
            </a:p>
            <a:p>
              <a:pPr>
                <a:lnSpc>
                  <a:spcPct val="120000"/>
                </a:lnSpc>
                <a:buClr>
                  <a:srgbClr val="000000"/>
                </a:buClr>
                <a:buSzPct val="45000"/>
              </a:pPr>
              <a:r>
                <a:rPr lang="en-US" sz="2000" spc="-1" dirty="0">
                  <a:solidFill>
                    <a:srgbClr val="23373B"/>
                  </a:solidFill>
                  <a:latin typeface="Times New Roman" panose="02020603050405020304" pitchFamily="18" charset="0"/>
                  <a:ea typeface="FreeSans"/>
                  <a:cs typeface="Times New Roman" panose="02020603050405020304" pitchFamily="18" charset="0"/>
                </a:rPr>
                <a:t>β</a:t>
              </a:r>
              <a:r>
                <a:rPr lang="en-US" sz="2000" spc="-1" baseline="-25000" dirty="0">
                  <a:solidFill>
                    <a:srgbClr val="23373B"/>
                  </a:solidFill>
                  <a:latin typeface="Times New Roman" panose="02020603050405020304" pitchFamily="18" charset="0"/>
                  <a:ea typeface="FreeSans"/>
                  <a:cs typeface="Times New Roman" panose="02020603050405020304" pitchFamily="18" charset="0"/>
                </a:rPr>
                <a:t>Sim</a:t>
              </a:r>
            </a:p>
            <a:p>
              <a:pPr>
                <a:lnSpc>
                  <a:spcPct val="120000"/>
                </a:lnSpc>
                <a:buClr>
                  <a:srgbClr val="000000"/>
                </a:buClr>
                <a:buSzPct val="45000"/>
              </a:pPr>
              <a:r>
                <a:rPr lang="en-US" sz="2000" spc="-1" dirty="0">
                  <a:solidFill>
                    <a:srgbClr val="23373B"/>
                  </a:solidFill>
                  <a:latin typeface="Times New Roman" panose="02020603050405020304" pitchFamily="18" charset="0"/>
                  <a:ea typeface="FreeSans"/>
                  <a:cs typeface="Times New Roman" panose="02020603050405020304" pitchFamily="18" charset="0"/>
                </a:rPr>
                <a:t>β</a:t>
              </a:r>
              <a:r>
                <a:rPr lang="en-US" sz="2000" spc="-1" baseline="-25000" dirty="0" err="1">
                  <a:solidFill>
                    <a:srgbClr val="23373B"/>
                  </a:solidFill>
                  <a:latin typeface="Times New Roman" panose="02020603050405020304" pitchFamily="18" charset="0"/>
                  <a:ea typeface="FreeSans"/>
                  <a:cs typeface="Times New Roman" panose="02020603050405020304" pitchFamily="18" charset="0"/>
                </a:rPr>
                <a:t>Sor</a:t>
              </a:r>
              <a:endParaRPr lang="en-US" sz="2000" spc="-1" baseline="-25000" dirty="0">
                <a:solidFill>
                  <a:srgbClr val="23373B"/>
                </a:solidFill>
                <a:latin typeface="Times New Roman" panose="02020603050405020304" pitchFamily="18" charset="0"/>
                <a:ea typeface="FreeSans"/>
                <a:cs typeface="Times New Roman" panose="02020603050405020304" pitchFamily="18" charset="0"/>
              </a:endParaRPr>
            </a:p>
            <a:p>
              <a:pPr>
                <a:lnSpc>
                  <a:spcPct val="120000"/>
                </a:lnSpc>
                <a:buClr>
                  <a:srgbClr val="000000"/>
                </a:buClr>
                <a:buSzPct val="45000"/>
              </a:pPr>
              <a:endParaRPr lang="en-US" sz="1600" spc="-1" baseline="-25000" dirty="0">
                <a:solidFill>
                  <a:srgbClr val="23373B"/>
                </a:solidFill>
                <a:ea typeface="FreeSans"/>
              </a:endParaRPr>
            </a:p>
            <a:p>
              <a:pPr>
                <a:lnSpc>
                  <a:spcPct val="120000"/>
                </a:lnSpc>
                <a:buClr>
                  <a:srgbClr val="000000"/>
                </a:buClr>
                <a:buSzPct val="45000"/>
              </a:pPr>
              <a:endParaRPr lang="en-US" sz="1600" b="0" strike="noStrike" spc="-1" baseline="-25000" dirty="0">
                <a:solidFill>
                  <a:srgbClr val="23373B"/>
                </a:solidFill>
                <a:ea typeface="FreeSans"/>
              </a:endParaRPr>
            </a:p>
            <a:p>
              <a:pPr>
                <a:lnSpc>
                  <a:spcPct val="120000"/>
                </a:lnSpc>
                <a:buClr>
                  <a:srgbClr val="000000"/>
                </a:buClr>
                <a:buSzPct val="45000"/>
              </a:pPr>
              <a:endParaRPr lang="en-US" sz="2000" b="0" strike="noStrike" spc="-1" dirty="0"/>
            </a:p>
          </p:txBody>
        </p:sp>
      </p:grpSp>
      <p:grpSp>
        <p:nvGrpSpPr>
          <p:cNvPr id="1330" name="Group 1329">
            <a:extLst>
              <a:ext uri="{FF2B5EF4-FFF2-40B4-BE49-F238E27FC236}">
                <a16:creationId xmlns:a16="http://schemas.microsoft.com/office/drawing/2014/main" id="{207A4FEF-BE48-B9AD-8E57-5FA99DF4071F}"/>
              </a:ext>
            </a:extLst>
          </p:cNvPr>
          <p:cNvGrpSpPr/>
          <p:nvPr/>
        </p:nvGrpSpPr>
        <p:grpSpPr>
          <a:xfrm>
            <a:off x="3763206" y="1349075"/>
            <a:ext cx="3480053" cy="3023369"/>
            <a:chOff x="7747001" y="838200"/>
            <a:chExt cx="2996707" cy="2376938"/>
          </a:xfrm>
        </p:grpSpPr>
        <p:sp>
          <p:nvSpPr>
            <p:cNvPr id="1331" name="TextBox 1330">
              <a:extLst>
                <a:ext uri="{FF2B5EF4-FFF2-40B4-BE49-F238E27FC236}">
                  <a16:creationId xmlns:a16="http://schemas.microsoft.com/office/drawing/2014/main" id="{C9ACDA5D-6383-1B82-9706-8D1269D1F699}"/>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1332" name="TextBox 1331">
              <a:extLst>
                <a:ext uri="{FF2B5EF4-FFF2-40B4-BE49-F238E27FC236}">
                  <a16:creationId xmlns:a16="http://schemas.microsoft.com/office/drawing/2014/main" id="{1154CA97-D6BD-98AB-EAF1-96CEA70B8512}"/>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1333" name="TextBox 1332">
              <a:extLst>
                <a:ext uri="{FF2B5EF4-FFF2-40B4-BE49-F238E27FC236}">
                  <a16:creationId xmlns:a16="http://schemas.microsoft.com/office/drawing/2014/main" id="{127D42F3-D51F-E361-1237-A20C79EE8BE9}"/>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1334" name="TextBox 1333">
              <a:extLst>
                <a:ext uri="{FF2B5EF4-FFF2-40B4-BE49-F238E27FC236}">
                  <a16:creationId xmlns:a16="http://schemas.microsoft.com/office/drawing/2014/main" id="{1E14B438-4249-247A-44F4-D4BADD3C6889}"/>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1335" name="TextBox 1334">
              <a:extLst>
                <a:ext uri="{FF2B5EF4-FFF2-40B4-BE49-F238E27FC236}">
                  <a16:creationId xmlns:a16="http://schemas.microsoft.com/office/drawing/2014/main" id="{1D44C1D6-787E-6463-EC4D-5A739DBB897D}"/>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1336" name="TextBox 1335">
              <a:extLst>
                <a:ext uri="{FF2B5EF4-FFF2-40B4-BE49-F238E27FC236}">
                  <a16:creationId xmlns:a16="http://schemas.microsoft.com/office/drawing/2014/main" id="{4FDCE5D7-FE2D-E06B-37B5-92DB766E7A81}"/>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1337" name="TextBox 1336">
              <a:extLst>
                <a:ext uri="{FF2B5EF4-FFF2-40B4-BE49-F238E27FC236}">
                  <a16:creationId xmlns:a16="http://schemas.microsoft.com/office/drawing/2014/main" id="{1B98F7AF-28BC-C457-648C-654B8E0FD2C1}"/>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1338" name="Rectangle 1337">
              <a:extLst>
                <a:ext uri="{FF2B5EF4-FFF2-40B4-BE49-F238E27FC236}">
                  <a16:creationId xmlns:a16="http://schemas.microsoft.com/office/drawing/2014/main" id="{9696B8FB-D2F5-BE6C-C02F-1FC5B76E5657}"/>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339" name="Rectangle 1338">
              <a:extLst>
                <a:ext uri="{FF2B5EF4-FFF2-40B4-BE49-F238E27FC236}">
                  <a16:creationId xmlns:a16="http://schemas.microsoft.com/office/drawing/2014/main" id="{6820315A-A2DA-98F1-3F7E-A79BB4DB2BAF}"/>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0" name="Rectangle 1339">
              <a:extLst>
                <a:ext uri="{FF2B5EF4-FFF2-40B4-BE49-F238E27FC236}">
                  <a16:creationId xmlns:a16="http://schemas.microsoft.com/office/drawing/2014/main" id="{B9C24E79-43DE-FA68-764F-0CFD2FF09CC5}"/>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341" name="Rectangle 1340">
              <a:extLst>
                <a:ext uri="{FF2B5EF4-FFF2-40B4-BE49-F238E27FC236}">
                  <a16:creationId xmlns:a16="http://schemas.microsoft.com/office/drawing/2014/main" id="{CF690CF5-C83A-2C6C-FEB5-72522384E537}"/>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2" name="Rectangle 1341">
              <a:extLst>
                <a:ext uri="{FF2B5EF4-FFF2-40B4-BE49-F238E27FC236}">
                  <a16:creationId xmlns:a16="http://schemas.microsoft.com/office/drawing/2014/main" id="{D503286C-D940-71DD-7C7C-60481F32E15F}"/>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3" name="Rectangle 1342">
              <a:extLst>
                <a:ext uri="{FF2B5EF4-FFF2-40B4-BE49-F238E27FC236}">
                  <a16:creationId xmlns:a16="http://schemas.microsoft.com/office/drawing/2014/main" id="{2D5E0535-4597-6E98-FAC6-265BB01B7627}"/>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4" name="Rectangle 1343">
              <a:extLst>
                <a:ext uri="{FF2B5EF4-FFF2-40B4-BE49-F238E27FC236}">
                  <a16:creationId xmlns:a16="http://schemas.microsoft.com/office/drawing/2014/main" id="{06AB7E14-53E0-D6D6-3DAE-EC250847BF85}"/>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5" name="Rectangle 1344">
              <a:extLst>
                <a:ext uri="{FF2B5EF4-FFF2-40B4-BE49-F238E27FC236}">
                  <a16:creationId xmlns:a16="http://schemas.microsoft.com/office/drawing/2014/main" id="{9EDC2E81-0F00-FCFA-31D6-6E0135F73889}"/>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6" name="Rectangle 1345">
              <a:extLst>
                <a:ext uri="{FF2B5EF4-FFF2-40B4-BE49-F238E27FC236}">
                  <a16:creationId xmlns:a16="http://schemas.microsoft.com/office/drawing/2014/main" id="{06368BD9-2BD9-39B7-4426-704773298D74}"/>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7" name="Rectangle 1346">
              <a:extLst>
                <a:ext uri="{FF2B5EF4-FFF2-40B4-BE49-F238E27FC236}">
                  <a16:creationId xmlns:a16="http://schemas.microsoft.com/office/drawing/2014/main" id="{0AC2334C-380C-0242-9973-6FE3C480DF97}"/>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8" name="Rectangle 1347">
              <a:extLst>
                <a:ext uri="{FF2B5EF4-FFF2-40B4-BE49-F238E27FC236}">
                  <a16:creationId xmlns:a16="http://schemas.microsoft.com/office/drawing/2014/main" id="{7DB2A33C-3814-2DEE-3C5F-164BB50762C9}"/>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349" name="Rectangle 1348">
              <a:extLst>
                <a:ext uri="{FF2B5EF4-FFF2-40B4-BE49-F238E27FC236}">
                  <a16:creationId xmlns:a16="http://schemas.microsoft.com/office/drawing/2014/main" id="{5ADC40FA-DB44-9899-A609-F87621DE858C}"/>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50" name="Rectangle 1349">
              <a:extLst>
                <a:ext uri="{FF2B5EF4-FFF2-40B4-BE49-F238E27FC236}">
                  <a16:creationId xmlns:a16="http://schemas.microsoft.com/office/drawing/2014/main" id="{B9699B42-6FC5-5981-B8FB-CD59E3949714}"/>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1351" name="Rectangle 1350">
              <a:extLst>
                <a:ext uri="{FF2B5EF4-FFF2-40B4-BE49-F238E27FC236}">
                  <a16:creationId xmlns:a16="http://schemas.microsoft.com/office/drawing/2014/main" id="{6D0BF73C-035E-2E06-8433-7F8B74DAD9E6}"/>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1352" name="Rectangle 1351">
              <a:extLst>
                <a:ext uri="{FF2B5EF4-FFF2-40B4-BE49-F238E27FC236}">
                  <a16:creationId xmlns:a16="http://schemas.microsoft.com/office/drawing/2014/main" id="{AAF9E944-B30E-F67E-72D3-7AEA1FE7AE67}"/>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353" name="Rectangle 1352">
              <a:extLst>
                <a:ext uri="{FF2B5EF4-FFF2-40B4-BE49-F238E27FC236}">
                  <a16:creationId xmlns:a16="http://schemas.microsoft.com/office/drawing/2014/main" id="{24AB12ED-BCDF-5064-2A01-C0199880A579}"/>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354" name="Rectangle 1353">
              <a:extLst>
                <a:ext uri="{FF2B5EF4-FFF2-40B4-BE49-F238E27FC236}">
                  <a16:creationId xmlns:a16="http://schemas.microsoft.com/office/drawing/2014/main" id="{9E37A3D4-2A89-C6BF-7CB5-40F221D1FDF5}"/>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55" name="Rectangle 1354">
              <a:extLst>
                <a:ext uri="{FF2B5EF4-FFF2-40B4-BE49-F238E27FC236}">
                  <a16:creationId xmlns:a16="http://schemas.microsoft.com/office/drawing/2014/main" id="{0D11D3F9-1496-D67D-C963-8F176BA1BFA7}"/>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56" name="Rectangle 1355">
              <a:extLst>
                <a:ext uri="{FF2B5EF4-FFF2-40B4-BE49-F238E27FC236}">
                  <a16:creationId xmlns:a16="http://schemas.microsoft.com/office/drawing/2014/main" id="{D58396D1-B453-F504-A65D-37C6AA2BBD40}"/>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357" name="Rectangle 1356">
              <a:extLst>
                <a:ext uri="{FF2B5EF4-FFF2-40B4-BE49-F238E27FC236}">
                  <a16:creationId xmlns:a16="http://schemas.microsoft.com/office/drawing/2014/main" id="{CCA8458E-E6C7-7B92-155B-98575C0118D9}"/>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358" name="Rectangle 1357">
              <a:extLst>
                <a:ext uri="{FF2B5EF4-FFF2-40B4-BE49-F238E27FC236}">
                  <a16:creationId xmlns:a16="http://schemas.microsoft.com/office/drawing/2014/main" id="{F1B232E5-DACE-957D-1F68-39FAFA26CDE9}"/>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359" name="Rectangle 1358">
              <a:extLst>
                <a:ext uri="{FF2B5EF4-FFF2-40B4-BE49-F238E27FC236}">
                  <a16:creationId xmlns:a16="http://schemas.microsoft.com/office/drawing/2014/main" id="{AE45380A-D128-B53C-7538-F1F72CE9530F}"/>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1360" name="Rectangle 1359">
              <a:extLst>
                <a:ext uri="{FF2B5EF4-FFF2-40B4-BE49-F238E27FC236}">
                  <a16:creationId xmlns:a16="http://schemas.microsoft.com/office/drawing/2014/main" id="{699006AA-7494-EF08-EB35-BB04777E7654}"/>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61" name="Rectangle 1360">
              <a:extLst>
                <a:ext uri="{FF2B5EF4-FFF2-40B4-BE49-F238E27FC236}">
                  <a16:creationId xmlns:a16="http://schemas.microsoft.com/office/drawing/2014/main" id="{43E0C0A7-9016-B576-245C-7C9E87B1102E}"/>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362" name="Rectangle 1361">
              <a:extLst>
                <a:ext uri="{FF2B5EF4-FFF2-40B4-BE49-F238E27FC236}">
                  <a16:creationId xmlns:a16="http://schemas.microsoft.com/office/drawing/2014/main" id="{782D1567-3EE7-0F4F-8CF4-039F4B558936}"/>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363" name="Rectangle 1362">
              <a:extLst>
                <a:ext uri="{FF2B5EF4-FFF2-40B4-BE49-F238E27FC236}">
                  <a16:creationId xmlns:a16="http://schemas.microsoft.com/office/drawing/2014/main" id="{7B0ED5DD-3AFF-DC17-416E-3D72745C4548}"/>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364" name="Rectangle 1363">
              <a:extLst>
                <a:ext uri="{FF2B5EF4-FFF2-40B4-BE49-F238E27FC236}">
                  <a16:creationId xmlns:a16="http://schemas.microsoft.com/office/drawing/2014/main" id="{7183716D-3BAE-9105-FACF-96BE504A706D}"/>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365" name="Rectangle 1364">
              <a:extLst>
                <a:ext uri="{FF2B5EF4-FFF2-40B4-BE49-F238E27FC236}">
                  <a16:creationId xmlns:a16="http://schemas.microsoft.com/office/drawing/2014/main" id="{AA93AEA0-859B-434C-9B09-5B853A5FAF96}"/>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366" name="Rectangle 1365">
              <a:extLst>
                <a:ext uri="{FF2B5EF4-FFF2-40B4-BE49-F238E27FC236}">
                  <a16:creationId xmlns:a16="http://schemas.microsoft.com/office/drawing/2014/main" id="{510C9B1F-AEE1-46A7-004F-A20C8AD63AE6}"/>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367" name="Rectangle 1366">
              <a:extLst>
                <a:ext uri="{FF2B5EF4-FFF2-40B4-BE49-F238E27FC236}">
                  <a16:creationId xmlns:a16="http://schemas.microsoft.com/office/drawing/2014/main" id="{51D8976D-F92C-EC92-EA4B-E4DB49B8380E}"/>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368" name="TextBox 1367">
              <a:extLst>
                <a:ext uri="{FF2B5EF4-FFF2-40B4-BE49-F238E27FC236}">
                  <a16:creationId xmlns:a16="http://schemas.microsoft.com/office/drawing/2014/main" id="{09BE35BD-DA6C-8D25-3553-CB20DC535A39}"/>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1369" name="TextBox 1368">
              <a:extLst>
                <a:ext uri="{FF2B5EF4-FFF2-40B4-BE49-F238E27FC236}">
                  <a16:creationId xmlns:a16="http://schemas.microsoft.com/office/drawing/2014/main" id="{6FCAC955-845A-0805-3D55-B6EF846765CE}"/>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1370" name="TextBox 1369">
              <a:extLst>
                <a:ext uri="{FF2B5EF4-FFF2-40B4-BE49-F238E27FC236}">
                  <a16:creationId xmlns:a16="http://schemas.microsoft.com/office/drawing/2014/main" id="{EC42E014-F913-70F1-8ACD-68E430E12F0E}"/>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1371" name="TextBox 1370">
              <a:extLst>
                <a:ext uri="{FF2B5EF4-FFF2-40B4-BE49-F238E27FC236}">
                  <a16:creationId xmlns:a16="http://schemas.microsoft.com/office/drawing/2014/main" id="{604D7DD8-79F7-C1DA-78E0-22C537D57223}"/>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1372" name="TextBox 1371">
              <a:extLst>
                <a:ext uri="{FF2B5EF4-FFF2-40B4-BE49-F238E27FC236}">
                  <a16:creationId xmlns:a16="http://schemas.microsoft.com/office/drawing/2014/main" id="{229DAA06-AC62-9848-2EDC-4C778B0AD2C1}"/>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1373" name="TextBox 1372">
              <a:extLst>
                <a:ext uri="{FF2B5EF4-FFF2-40B4-BE49-F238E27FC236}">
                  <a16:creationId xmlns:a16="http://schemas.microsoft.com/office/drawing/2014/main" id="{AB682316-BAA4-5E3C-6826-6D69B29167E1}"/>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sp>
        <p:nvSpPr>
          <p:cNvPr id="1374" name="TextBox 1373">
            <a:extLst>
              <a:ext uri="{FF2B5EF4-FFF2-40B4-BE49-F238E27FC236}">
                <a16:creationId xmlns:a16="http://schemas.microsoft.com/office/drawing/2014/main" id="{E9369630-8872-1821-7959-A2C0B57A1B9E}"/>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1375" name="Straight Connector 1374">
            <a:extLst>
              <a:ext uri="{FF2B5EF4-FFF2-40B4-BE49-F238E27FC236}">
                <a16:creationId xmlns:a16="http://schemas.microsoft.com/office/drawing/2014/main" id="{14E357EA-4242-2728-F796-2639C3647DD7}"/>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65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Measuring interspecific association in community matrix</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32</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80" name="Group 79">
            <a:extLst>
              <a:ext uri="{FF2B5EF4-FFF2-40B4-BE49-F238E27FC236}">
                <a16:creationId xmlns:a16="http://schemas.microsoft.com/office/drawing/2014/main" id="{41791B08-9BDE-193E-058F-9BD8A1F7FB36}"/>
              </a:ext>
            </a:extLst>
          </p:cNvPr>
          <p:cNvGrpSpPr/>
          <p:nvPr/>
        </p:nvGrpSpPr>
        <p:grpSpPr>
          <a:xfrm>
            <a:off x="1473200" y="1448151"/>
            <a:ext cx="3480053" cy="3023369"/>
            <a:chOff x="7747001" y="838200"/>
            <a:chExt cx="2996707" cy="2376938"/>
          </a:xfrm>
        </p:grpSpPr>
        <p:sp>
          <p:nvSpPr>
            <p:cNvPr id="81" name="TextBox 80">
              <a:extLst>
                <a:ext uri="{FF2B5EF4-FFF2-40B4-BE49-F238E27FC236}">
                  <a16:creationId xmlns:a16="http://schemas.microsoft.com/office/drawing/2014/main" id="{04EF941D-452C-1FB0-961C-13362682BFBA}"/>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82" name="TextBox 81">
              <a:extLst>
                <a:ext uri="{FF2B5EF4-FFF2-40B4-BE49-F238E27FC236}">
                  <a16:creationId xmlns:a16="http://schemas.microsoft.com/office/drawing/2014/main" id="{708404AC-12B1-7CA9-E8D0-E4539A4921C8}"/>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83" name="TextBox 82">
              <a:extLst>
                <a:ext uri="{FF2B5EF4-FFF2-40B4-BE49-F238E27FC236}">
                  <a16:creationId xmlns:a16="http://schemas.microsoft.com/office/drawing/2014/main" id="{FC0A7915-BFA8-C880-CAF5-15731E7D8DB4}"/>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84" name="TextBox 83">
              <a:extLst>
                <a:ext uri="{FF2B5EF4-FFF2-40B4-BE49-F238E27FC236}">
                  <a16:creationId xmlns:a16="http://schemas.microsoft.com/office/drawing/2014/main" id="{C9070C22-F416-70DE-75CB-6FDEA74510AD}"/>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85" name="TextBox 84">
              <a:extLst>
                <a:ext uri="{FF2B5EF4-FFF2-40B4-BE49-F238E27FC236}">
                  <a16:creationId xmlns:a16="http://schemas.microsoft.com/office/drawing/2014/main" id="{AA9DDC3C-1A82-571D-A0A6-869F8AC896D3}"/>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86" name="TextBox 85">
              <a:extLst>
                <a:ext uri="{FF2B5EF4-FFF2-40B4-BE49-F238E27FC236}">
                  <a16:creationId xmlns:a16="http://schemas.microsoft.com/office/drawing/2014/main" id="{11CAE12A-202B-C7DD-F0D3-311833E2C19D}"/>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87" name="TextBox 86">
              <a:extLst>
                <a:ext uri="{FF2B5EF4-FFF2-40B4-BE49-F238E27FC236}">
                  <a16:creationId xmlns:a16="http://schemas.microsoft.com/office/drawing/2014/main" id="{28831ADB-C2DD-BBEB-A283-953514C9A243}"/>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88" name="Rectangle 87">
              <a:extLst>
                <a:ext uri="{FF2B5EF4-FFF2-40B4-BE49-F238E27FC236}">
                  <a16:creationId xmlns:a16="http://schemas.microsoft.com/office/drawing/2014/main" id="{D53728F8-5C1B-C0DE-E7BA-943D09141753}"/>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89" name="Rectangle 88">
              <a:extLst>
                <a:ext uri="{FF2B5EF4-FFF2-40B4-BE49-F238E27FC236}">
                  <a16:creationId xmlns:a16="http://schemas.microsoft.com/office/drawing/2014/main" id="{2A89915C-1F71-E54E-7679-ED9A5FE82383}"/>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0" name="Rectangle 89">
              <a:extLst>
                <a:ext uri="{FF2B5EF4-FFF2-40B4-BE49-F238E27FC236}">
                  <a16:creationId xmlns:a16="http://schemas.microsoft.com/office/drawing/2014/main" id="{8E270E2A-6740-DC26-E07F-2113C1D21B1F}"/>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1" name="Rectangle 90">
              <a:extLst>
                <a:ext uri="{FF2B5EF4-FFF2-40B4-BE49-F238E27FC236}">
                  <a16:creationId xmlns:a16="http://schemas.microsoft.com/office/drawing/2014/main" id="{9036467D-3BFB-710D-78ED-1A44BFD0531E}"/>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2" name="Rectangle 91">
              <a:extLst>
                <a:ext uri="{FF2B5EF4-FFF2-40B4-BE49-F238E27FC236}">
                  <a16:creationId xmlns:a16="http://schemas.microsoft.com/office/drawing/2014/main" id="{8C6769D0-C2EA-068C-DE6B-B9841F0E34F2}"/>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 name="Rectangle 92">
              <a:extLst>
                <a:ext uri="{FF2B5EF4-FFF2-40B4-BE49-F238E27FC236}">
                  <a16:creationId xmlns:a16="http://schemas.microsoft.com/office/drawing/2014/main" id="{E03F4CA5-5980-802F-25CE-78419B92EBCE}"/>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4" name="Rectangle 93">
              <a:extLst>
                <a:ext uri="{FF2B5EF4-FFF2-40B4-BE49-F238E27FC236}">
                  <a16:creationId xmlns:a16="http://schemas.microsoft.com/office/drawing/2014/main" id="{5F57FE7D-FEFB-669C-7D26-D873B82EA511}"/>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5" name="Rectangle 94">
              <a:extLst>
                <a:ext uri="{FF2B5EF4-FFF2-40B4-BE49-F238E27FC236}">
                  <a16:creationId xmlns:a16="http://schemas.microsoft.com/office/drawing/2014/main" id="{43991D14-6824-75D0-C6FF-A0F9429B67FB}"/>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6" name="Rectangle 95">
              <a:extLst>
                <a:ext uri="{FF2B5EF4-FFF2-40B4-BE49-F238E27FC236}">
                  <a16:creationId xmlns:a16="http://schemas.microsoft.com/office/drawing/2014/main" id="{C63107B3-C664-9066-6561-DF3840F043D0}"/>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7" name="Rectangle 96">
              <a:extLst>
                <a:ext uri="{FF2B5EF4-FFF2-40B4-BE49-F238E27FC236}">
                  <a16:creationId xmlns:a16="http://schemas.microsoft.com/office/drawing/2014/main" id="{D5F55D2E-342E-3070-2156-CA257B5F3692}"/>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8" name="Rectangle 97">
              <a:extLst>
                <a:ext uri="{FF2B5EF4-FFF2-40B4-BE49-F238E27FC236}">
                  <a16:creationId xmlns:a16="http://schemas.microsoft.com/office/drawing/2014/main" id="{BF24847C-DED0-4361-59CE-66985ECEB651}"/>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9" name="Rectangle 98">
              <a:extLst>
                <a:ext uri="{FF2B5EF4-FFF2-40B4-BE49-F238E27FC236}">
                  <a16:creationId xmlns:a16="http://schemas.microsoft.com/office/drawing/2014/main" id="{0ED5D288-2131-C76C-6F23-5DFF7927661A}"/>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0" name="Rectangle 99">
              <a:extLst>
                <a:ext uri="{FF2B5EF4-FFF2-40B4-BE49-F238E27FC236}">
                  <a16:creationId xmlns:a16="http://schemas.microsoft.com/office/drawing/2014/main" id="{DC8AC30D-578A-FC88-F895-0AF1E3FBC21A}"/>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101" name="Rectangle 100">
              <a:extLst>
                <a:ext uri="{FF2B5EF4-FFF2-40B4-BE49-F238E27FC236}">
                  <a16:creationId xmlns:a16="http://schemas.microsoft.com/office/drawing/2014/main" id="{5F71C6D2-9D63-DD36-EDBA-ACD7A52C33B9}"/>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102" name="Rectangle 101">
              <a:extLst>
                <a:ext uri="{FF2B5EF4-FFF2-40B4-BE49-F238E27FC236}">
                  <a16:creationId xmlns:a16="http://schemas.microsoft.com/office/drawing/2014/main" id="{DEE81461-C59F-028F-B520-8CD0D172B2B6}"/>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3" name="Rectangle 102">
              <a:extLst>
                <a:ext uri="{FF2B5EF4-FFF2-40B4-BE49-F238E27FC236}">
                  <a16:creationId xmlns:a16="http://schemas.microsoft.com/office/drawing/2014/main" id="{60AAC961-028D-4131-3F63-1DB1B7B05F59}"/>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4" name="Rectangle 103">
              <a:extLst>
                <a:ext uri="{FF2B5EF4-FFF2-40B4-BE49-F238E27FC236}">
                  <a16:creationId xmlns:a16="http://schemas.microsoft.com/office/drawing/2014/main" id="{B5AED16D-6344-DC12-61F8-C46C64AAF78C}"/>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5" name="Rectangle 104">
              <a:extLst>
                <a:ext uri="{FF2B5EF4-FFF2-40B4-BE49-F238E27FC236}">
                  <a16:creationId xmlns:a16="http://schemas.microsoft.com/office/drawing/2014/main" id="{97DC0C17-1176-2028-EBE9-F326E37C95A7}"/>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 name="Rectangle 105">
              <a:extLst>
                <a:ext uri="{FF2B5EF4-FFF2-40B4-BE49-F238E27FC236}">
                  <a16:creationId xmlns:a16="http://schemas.microsoft.com/office/drawing/2014/main" id="{54AC56B6-05B3-E256-FD12-8355F57E13D7}"/>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7" name="Rectangle 106">
              <a:extLst>
                <a:ext uri="{FF2B5EF4-FFF2-40B4-BE49-F238E27FC236}">
                  <a16:creationId xmlns:a16="http://schemas.microsoft.com/office/drawing/2014/main" id="{C44353B9-0516-706C-30D0-26683B2E66FD}"/>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8" name="Rectangle 107">
              <a:extLst>
                <a:ext uri="{FF2B5EF4-FFF2-40B4-BE49-F238E27FC236}">
                  <a16:creationId xmlns:a16="http://schemas.microsoft.com/office/drawing/2014/main" id="{E0BD16DF-F4F6-B454-F43D-4420C57F9AD2}"/>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09" name="Rectangle 108">
              <a:extLst>
                <a:ext uri="{FF2B5EF4-FFF2-40B4-BE49-F238E27FC236}">
                  <a16:creationId xmlns:a16="http://schemas.microsoft.com/office/drawing/2014/main" id="{F878E2E9-E3F3-9E7D-359E-50FD008EC5A7}"/>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110" name="Rectangle 109">
              <a:extLst>
                <a:ext uri="{FF2B5EF4-FFF2-40B4-BE49-F238E27FC236}">
                  <a16:creationId xmlns:a16="http://schemas.microsoft.com/office/drawing/2014/main" id="{C1E61565-1A9F-4642-C8DD-9CA06AD55B70}"/>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11" name="Rectangle 110">
              <a:extLst>
                <a:ext uri="{FF2B5EF4-FFF2-40B4-BE49-F238E27FC236}">
                  <a16:creationId xmlns:a16="http://schemas.microsoft.com/office/drawing/2014/main" id="{05E5CCB7-1D8B-8AA2-6157-EB0813DBD86A}"/>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2" name="Rectangle 111">
              <a:extLst>
                <a:ext uri="{FF2B5EF4-FFF2-40B4-BE49-F238E27FC236}">
                  <a16:creationId xmlns:a16="http://schemas.microsoft.com/office/drawing/2014/main" id="{FC9A7BAF-EFCD-D584-35ED-A108109D953E}"/>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13" name="Rectangle 112">
              <a:extLst>
                <a:ext uri="{FF2B5EF4-FFF2-40B4-BE49-F238E27FC236}">
                  <a16:creationId xmlns:a16="http://schemas.microsoft.com/office/drawing/2014/main" id="{8E48FB32-3617-9218-12B4-8D431527F52C}"/>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14" name="Rectangle 113">
              <a:extLst>
                <a:ext uri="{FF2B5EF4-FFF2-40B4-BE49-F238E27FC236}">
                  <a16:creationId xmlns:a16="http://schemas.microsoft.com/office/drawing/2014/main" id="{B58B3EFF-579B-BAE1-DBFD-9B1860A37B98}"/>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15" name="Rectangle 114">
              <a:extLst>
                <a:ext uri="{FF2B5EF4-FFF2-40B4-BE49-F238E27FC236}">
                  <a16:creationId xmlns:a16="http://schemas.microsoft.com/office/drawing/2014/main" id="{30437953-3BFF-628E-0E47-A584A7C1D06D}"/>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16" name="Rectangle 115">
              <a:extLst>
                <a:ext uri="{FF2B5EF4-FFF2-40B4-BE49-F238E27FC236}">
                  <a16:creationId xmlns:a16="http://schemas.microsoft.com/office/drawing/2014/main" id="{B188F77A-8F43-0073-4F2A-C5B7E248D602}"/>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7" name="Rectangle 116">
              <a:extLst>
                <a:ext uri="{FF2B5EF4-FFF2-40B4-BE49-F238E27FC236}">
                  <a16:creationId xmlns:a16="http://schemas.microsoft.com/office/drawing/2014/main" id="{58DF7E95-EF3F-F3D9-CEA1-A4CFDA3E3A9C}"/>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18" name="TextBox 117">
              <a:extLst>
                <a:ext uri="{FF2B5EF4-FFF2-40B4-BE49-F238E27FC236}">
                  <a16:creationId xmlns:a16="http://schemas.microsoft.com/office/drawing/2014/main" id="{19ECA004-6615-4E58-9C11-881F3B1D91EA}"/>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119" name="TextBox 118">
              <a:extLst>
                <a:ext uri="{FF2B5EF4-FFF2-40B4-BE49-F238E27FC236}">
                  <a16:creationId xmlns:a16="http://schemas.microsoft.com/office/drawing/2014/main" id="{3CF96682-FB28-6FD9-0C8A-56CC6C911955}"/>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120" name="TextBox 119">
              <a:extLst>
                <a:ext uri="{FF2B5EF4-FFF2-40B4-BE49-F238E27FC236}">
                  <a16:creationId xmlns:a16="http://schemas.microsoft.com/office/drawing/2014/main" id="{ADCABFF7-8E24-7A6C-058A-ADEB02E123F5}"/>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121" name="TextBox 120">
              <a:extLst>
                <a:ext uri="{FF2B5EF4-FFF2-40B4-BE49-F238E27FC236}">
                  <a16:creationId xmlns:a16="http://schemas.microsoft.com/office/drawing/2014/main" id="{F64635CC-FD4C-D057-94CC-16811E272537}"/>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122" name="TextBox 121">
              <a:extLst>
                <a:ext uri="{FF2B5EF4-FFF2-40B4-BE49-F238E27FC236}">
                  <a16:creationId xmlns:a16="http://schemas.microsoft.com/office/drawing/2014/main" id="{24299CB6-8CE1-6736-58E6-E4E4D73EF472}"/>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123" name="TextBox 122">
              <a:extLst>
                <a:ext uri="{FF2B5EF4-FFF2-40B4-BE49-F238E27FC236}">
                  <a16:creationId xmlns:a16="http://schemas.microsoft.com/office/drawing/2014/main" id="{33FFF4CD-0639-E12A-A737-AB12AE97A515}"/>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sp>
        <p:nvSpPr>
          <p:cNvPr id="3" name="Right Arrow 804">
            <a:extLst>
              <a:ext uri="{FF2B5EF4-FFF2-40B4-BE49-F238E27FC236}">
                <a16:creationId xmlns:a16="http://schemas.microsoft.com/office/drawing/2014/main" id="{B93F2FDE-4008-684A-DABD-6D4FF1FBF6CF}"/>
              </a:ext>
            </a:extLst>
          </p:cNvPr>
          <p:cNvSpPr/>
          <p:nvPr/>
        </p:nvSpPr>
        <p:spPr>
          <a:xfrm rot="20135096">
            <a:off x="5334931" y="2386915"/>
            <a:ext cx="535903" cy="43239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F3BAF36-DFB1-6C0B-EBA4-51A66F5DE645}"/>
              </a:ext>
            </a:extLst>
          </p:cNvPr>
          <p:cNvSpPr txBox="1"/>
          <p:nvPr/>
        </p:nvSpPr>
        <p:spPr>
          <a:xfrm>
            <a:off x="6195612" y="1591487"/>
            <a:ext cx="435397" cy="344490"/>
          </a:xfrm>
          <a:prstGeom prst="rect">
            <a:avLst/>
          </a:prstGeom>
          <a:noFill/>
        </p:spPr>
        <p:txBody>
          <a:bodyPr wrap="none" rtlCol="0">
            <a:spAutoFit/>
          </a:bodyPr>
          <a:lstStyle/>
          <a:p>
            <a:r>
              <a:rPr lang="en-US" sz="1600" dirty="0"/>
              <a:t>S3</a:t>
            </a:r>
          </a:p>
        </p:txBody>
      </p:sp>
      <p:sp>
        <p:nvSpPr>
          <p:cNvPr id="7" name="TextBox 6">
            <a:extLst>
              <a:ext uri="{FF2B5EF4-FFF2-40B4-BE49-F238E27FC236}">
                <a16:creationId xmlns:a16="http://schemas.microsoft.com/office/drawing/2014/main" id="{2AC486F4-5AA1-8B81-AD3B-A3190C6AF605}"/>
              </a:ext>
            </a:extLst>
          </p:cNvPr>
          <p:cNvSpPr txBox="1"/>
          <p:nvPr/>
        </p:nvSpPr>
        <p:spPr>
          <a:xfrm>
            <a:off x="6199389" y="1916711"/>
            <a:ext cx="435397" cy="344490"/>
          </a:xfrm>
          <a:prstGeom prst="rect">
            <a:avLst/>
          </a:prstGeom>
          <a:noFill/>
        </p:spPr>
        <p:txBody>
          <a:bodyPr wrap="none" rtlCol="0">
            <a:spAutoFit/>
          </a:bodyPr>
          <a:lstStyle/>
          <a:p>
            <a:r>
              <a:rPr lang="en-US" sz="1600" dirty="0"/>
              <a:t>S4</a:t>
            </a:r>
          </a:p>
        </p:txBody>
      </p:sp>
      <p:sp>
        <p:nvSpPr>
          <p:cNvPr id="8" name="TextBox 7">
            <a:extLst>
              <a:ext uri="{FF2B5EF4-FFF2-40B4-BE49-F238E27FC236}">
                <a16:creationId xmlns:a16="http://schemas.microsoft.com/office/drawing/2014/main" id="{22C15504-D87A-2342-9A86-912BF864096B}"/>
              </a:ext>
            </a:extLst>
          </p:cNvPr>
          <p:cNvSpPr txBox="1"/>
          <p:nvPr/>
        </p:nvSpPr>
        <p:spPr>
          <a:xfrm>
            <a:off x="6187378" y="1272390"/>
            <a:ext cx="435397" cy="344490"/>
          </a:xfrm>
          <a:prstGeom prst="rect">
            <a:avLst/>
          </a:prstGeom>
          <a:noFill/>
        </p:spPr>
        <p:txBody>
          <a:bodyPr wrap="none" rtlCol="0">
            <a:spAutoFit/>
          </a:bodyPr>
          <a:lstStyle/>
          <a:p>
            <a:r>
              <a:rPr lang="en-US" sz="1600" dirty="0"/>
              <a:t>S2</a:t>
            </a:r>
          </a:p>
        </p:txBody>
      </p:sp>
      <p:grpSp>
        <p:nvGrpSpPr>
          <p:cNvPr id="9" name="Group 8">
            <a:extLst>
              <a:ext uri="{FF2B5EF4-FFF2-40B4-BE49-F238E27FC236}">
                <a16:creationId xmlns:a16="http://schemas.microsoft.com/office/drawing/2014/main" id="{465D5B99-D58F-29D9-CEFA-22E3D945713F}"/>
              </a:ext>
            </a:extLst>
          </p:cNvPr>
          <p:cNvGrpSpPr/>
          <p:nvPr/>
        </p:nvGrpSpPr>
        <p:grpSpPr>
          <a:xfrm>
            <a:off x="6986911" y="2924098"/>
            <a:ext cx="1011422" cy="440830"/>
            <a:chOff x="9525000" y="5476648"/>
            <a:chExt cx="1084358" cy="472619"/>
          </a:xfrm>
        </p:grpSpPr>
        <p:sp>
          <p:nvSpPr>
            <p:cNvPr id="10" name="TextBox 9">
              <a:extLst>
                <a:ext uri="{FF2B5EF4-FFF2-40B4-BE49-F238E27FC236}">
                  <a16:creationId xmlns:a16="http://schemas.microsoft.com/office/drawing/2014/main" id="{AA929B3B-2C54-D3A9-11A4-C0BA29C589D2}"/>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11" name="TextBox 10">
              <a:extLst>
                <a:ext uri="{FF2B5EF4-FFF2-40B4-BE49-F238E27FC236}">
                  <a16:creationId xmlns:a16="http://schemas.microsoft.com/office/drawing/2014/main" id="{B9C8F675-C362-7182-8353-8A105BF9D48E}"/>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12" name="TextBox 11">
              <a:extLst>
                <a:ext uri="{FF2B5EF4-FFF2-40B4-BE49-F238E27FC236}">
                  <a16:creationId xmlns:a16="http://schemas.microsoft.com/office/drawing/2014/main" id="{8BB43B5C-7642-FA7A-19E1-27C0D4788626}"/>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13" name="Rectangle 12">
            <a:extLst>
              <a:ext uri="{FF2B5EF4-FFF2-40B4-BE49-F238E27FC236}">
                <a16:creationId xmlns:a16="http://schemas.microsoft.com/office/drawing/2014/main" id="{66855260-086E-7612-372E-1BEECDCC3749}"/>
              </a:ext>
            </a:extLst>
          </p:cNvPr>
          <p:cNvSpPr/>
          <p:nvPr/>
        </p:nvSpPr>
        <p:spPr>
          <a:xfrm>
            <a:off x="6706615" y="1609397"/>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4" name="Rectangle 13">
            <a:extLst>
              <a:ext uri="{FF2B5EF4-FFF2-40B4-BE49-F238E27FC236}">
                <a16:creationId xmlns:a16="http://schemas.microsoft.com/office/drawing/2014/main" id="{00F0C906-ECC4-771B-583E-5A69FD20716D}"/>
              </a:ext>
            </a:extLst>
          </p:cNvPr>
          <p:cNvSpPr/>
          <p:nvPr/>
        </p:nvSpPr>
        <p:spPr>
          <a:xfrm>
            <a:off x="6707206" y="192644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5" name="Rectangle 14">
            <a:extLst>
              <a:ext uri="{FF2B5EF4-FFF2-40B4-BE49-F238E27FC236}">
                <a16:creationId xmlns:a16="http://schemas.microsoft.com/office/drawing/2014/main" id="{AD5FCFF1-91D8-44A5-CAEE-40F80636F4CB}"/>
              </a:ext>
            </a:extLst>
          </p:cNvPr>
          <p:cNvSpPr/>
          <p:nvPr/>
        </p:nvSpPr>
        <p:spPr>
          <a:xfrm>
            <a:off x="7023438" y="192644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6" name="Rectangle 15">
            <a:extLst>
              <a:ext uri="{FF2B5EF4-FFF2-40B4-BE49-F238E27FC236}">
                <a16:creationId xmlns:a16="http://schemas.microsoft.com/office/drawing/2014/main" id="{49385267-C725-6AE6-4AEA-FF767A8CD975}"/>
              </a:ext>
            </a:extLst>
          </p:cNvPr>
          <p:cNvSpPr/>
          <p:nvPr/>
        </p:nvSpPr>
        <p:spPr>
          <a:xfrm>
            <a:off x="6707206" y="2242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7" name="Rectangle 16">
            <a:extLst>
              <a:ext uri="{FF2B5EF4-FFF2-40B4-BE49-F238E27FC236}">
                <a16:creationId xmlns:a16="http://schemas.microsoft.com/office/drawing/2014/main" id="{9FD0DBF7-2D73-B123-FDBB-873720E0DB5D}"/>
              </a:ext>
            </a:extLst>
          </p:cNvPr>
          <p:cNvSpPr/>
          <p:nvPr/>
        </p:nvSpPr>
        <p:spPr>
          <a:xfrm>
            <a:off x="7023438" y="2242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8" name="Rectangle 17">
            <a:extLst>
              <a:ext uri="{FF2B5EF4-FFF2-40B4-BE49-F238E27FC236}">
                <a16:creationId xmlns:a16="http://schemas.microsoft.com/office/drawing/2014/main" id="{9A56C385-3545-CD5C-B537-04D4190FAA96}"/>
              </a:ext>
            </a:extLst>
          </p:cNvPr>
          <p:cNvSpPr/>
          <p:nvPr/>
        </p:nvSpPr>
        <p:spPr>
          <a:xfrm>
            <a:off x="6707206"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9" name="Rectangle 18">
            <a:extLst>
              <a:ext uri="{FF2B5EF4-FFF2-40B4-BE49-F238E27FC236}">
                <a16:creationId xmlns:a16="http://schemas.microsoft.com/office/drawing/2014/main" id="{25220A46-2042-D3D3-2FF3-2425E75391C4}"/>
              </a:ext>
            </a:extLst>
          </p:cNvPr>
          <p:cNvSpPr/>
          <p:nvPr/>
        </p:nvSpPr>
        <p:spPr>
          <a:xfrm>
            <a:off x="7023438"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0" name="Rectangle 19">
            <a:extLst>
              <a:ext uri="{FF2B5EF4-FFF2-40B4-BE49-F238E27FC236}">
                <a16:creationId xmlns:a16="http://schemas.microsoft.com/office/drawing/2014/main" id="{548312BE-3E4F-5D96-2861-865D2BBC94B0}"/>
              </a:ext>
            </a:extLst>
          </p:cNvPr>
          <p:cNvSpPr/>
          <p:nvPr/>
        </p:nvSpPr>
        <p:spPr>
          <a:xfrm>
            <a:off x="7342943" y="2242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1" name="Rectangle 20">
            <a:extLst>
              <a:ext uri="{FF2B5EF4-FFF2-40B4-BE49-F238E27FC236}">
                <a16:creationId xmlns:a16="http://schemas.microsoft.com/office/drawing/2014/main" id="{B5BC5093-B5EC-90D5-1401-D413318DD06F}"/>
              </a:ext>
            </a:extLst>
          </p:cNvPr>
          <p:cNvSpPr/>
          <p:nvPr/>
        </p:nvSpPr>
        <p:spPr>
          <a:xfrm>
            <a:off x="7342943"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2" name="Rectangle 21">
            <a:extLst>
              <a:ext uri="{FF2B5EF4-FFF2-40B4-BE49-F238E27FC236}">
                <a16:creationId xmlns:a16="http://schemas.microsoft.com/office/drawing/2014/main" id="{897D1071-8D43-B30D-99EF-A6B94C014BAC}"/>
              </a:ext>
            </a:extLst>
          </p:cNvPr>
          <p:cNvSpPr/>
          <p:nvPr/>
        </p:nvSpPr>
        <p:spPr>
          <a:xfrm>
            <a:off x="7659175"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3" name="TextBox 22">
            <a:extLst>
              <a:ext uri="{FF2B5EF4-FFF2-40B4-BE49-F238E27FC236}">
                <a16:creationId xmlns:a16="http://schemas.microsoft.com/office/drawing/2014/main" id="{161B0997-1743-FDB9-73C5-C59265D91163}"/>
              </a:ext>
            </a:extLst>
          </p:cNvPr>
          <p:cNvSpPr txBox="1"/>
          <p:nvPr/>
        </p:nvSpPr>
        <p:spPr>
          <a:xfrm>
            <a:off x="6192053" y="2258622"/>
            <a:ext cx="435397" cy="344490"/>
          </a:xfrm>
          <a:prstGeom prst="rect">
            <a:avLst/>
          </a:prstGeom>
          <a:noFill/>
        </p:spPr>
        <p:txBody>
          <a:bodyPr wrap="none" rtlCol="0">
            <a:spAutoFit/>
          </a:bodyPr>
          <a:lstStyle/>
          <a:p>
            <a:r>
              <a:rPr lang="en-US" sz="1600" dirty="0"/>
              <a:t>S5</a:t>
            </a:r>
          </a:p>
        </p:txBody>
      </p:sp>
      <p:sp>
        <p:nvSpPr>
          <p:cNvPr id="24" name="TextBox 23">
            <a:extLst>
              <a:ext uri="{FF2B5EF4-FFF2-40B4-BE49-F238E27FC236}">
                <a16:creationId xmlns:a16="http://schemas.microsoft.com/office/drawing/2014/main" id="{E3269DBA-5165-9077-0416-EDBFBD1061E8}"/>
              </a:ext>
            </a:extLst>
          </p:cNvPr>
          <p:cNvSpPr txBox="1"/>
          <p:nvPr/>
        </p:nvSpPr>
        <p:spPr>
          <a:xfrm rot="16200000">
            <a:off x="6610650" y="2961585"/>
            <a:ext cx="435397" cy="344490"/>
          </a:xfrm>
          <a:prstGeom prst="rect">
            <a:avLst/>
          </a:prstGeom>
          <a:noFill/>
        </p:spPr>
        <p:txBody>
          <a:bodyPr wrap="none" rtlCol="0">
            <a:spAutoFit/>
          </a:bodyPr>
          <a:lstStyle/>
          <a:p>
            <a:r>
              <a:rPr lang="en-US" sz="1600" dirty="0"/>
              <a:t>S1</a:t>
            </a:r>
          </a:p>
        </p:txBody>
      </p:sp>
      <p:sp>
        <p:nvSpPr>
          <p:cNvPr id="25" name="TextBox 24">
            <a:extLst>
              <a:ext uri="{FF2B5EF4-FFF2-40B4-BE49-F238E27FC236}">
                <a16:creationId xmlns:a16="http://schemas.microsoft.com/office/drawing/2014/main" id="{C2388DFD-7D39-6A28-01C9-43E510D50D35}"/>
              </a:ext>
            </a:extLst>
          </p:cNvPr>
          <p:cNvSpPr txBox="1"/>
          <p:nvPr/>
        </p:nvSpPr>
        <p:spPr>
          <a:xfrm rot="16200000">
            <a:off x="5807523" y="2078835"/>
            <a:ext cx="650703" cy="344490"/>
          </a:xfrm>
          <a:prstGeom prst="rect">
            <a:avLst/>
          </a:prstGeom>
          <a:noFill/>
        </p:spPr>
        <p:txBody>
          <a:bodyPr wrap="none" rtlCol="0">
            <a:spAutoFit/>
          </a:bodyPr>
          <a:lstStyle/>
          <a:p>
            <a:r>
              <a:rPr lang="en-US" sz="1600" dirty="0"/>
              <a:t>Sites</a:t>
            </a:r>
          </a:p>
        </p:txBody>
      </p:sp>
      <p:sp>
        <p:nvSpPr>
          <p:cNvPr id="26" name="TextBox 25">
            <a:extLst>
              <a:ext uri="{FF2B5EF4-FFF2-40B4-BE49-F238E27FC236}">
                <a16:creationId xmlns:a16="http://schemas.microsoft.com/office/drawing/2014/main" id="{CD051ADF-2B51-F9D4-B342-D51ECFFDA5E2}"/>
              </a:ext>
            </a:extLst>
          </p:cNvPr>
          <p:cNvSpPr txBox="1"/>
          <p:nvPr/>
        </p:nvSpPr>
        <p:spPr>
          <a:xfrm>
            <a:off x="6907293" y="3299450"/>
            <a:ext cx="650703" cy="344490"/>
          </a:xfrm>
          <a:prstGeom prst="rect">
            <a:avLst/>
          </a:prstGeom>
          <a:noFill/>
        </p:spPr>
        <p:txBody>
          <a:bodyPr wrap="none" rtlCol="0">
            <a:spAutoFit/>
          </a:bodyPr>
          <a:lstStyle/>
          <a:p>
            <a:r>
              <a:rPr lang="en-US" sz="1600" dirty="0"/>
              <a:t>Sites</a:t>
            </a:r>
          </a:p>
        </p:txBody>
      </p:sp>
      <p:sp>
        <p:nvSpPr>
          <p:cNvPr id="27" name="Rectangle 26">
            <a:extLst>
              <a:ext uri="{FF2B5EF4-FFF2-40B4-BE49-F238E27FC236}">
                <a16:creationId xmlns:a16="http://schemas.microsoft.com/office/drawing/2014/main" id="{A8D86A78-85B0-DB5D-E1F0-438C90CAD203}"/>
              </a:ext>
            </a:extLst>
          </p:cNvPr>
          <p:cNvSpPr/>
          <p:nvPr/>
        </p:nvSpPr>
        <p:spPr>
          <a:xfrm>
            <a:off x="6706615" y="128403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4" name="Rectangle 33">
            <a:extLst>
              <a:ext uri="{FF2B5EF4-FFF2-40B4-BE49-F238E27FC236}">
                <a16:creationId xmlns:a16="http://schemas.microsoft.com/office/drawing/2014/main" id="{FBC48ACE-3981-DB78-4791-C38C50936CD6}"/>
              </a:ext>
            </a:extLst>
          </p:cNvPr>
          <p:cNvSpPr/>
          <p:nvPr/>
        </p:nvSpPr>
        <p:spPr>
          <a:xfrm>
            <a:off x="7022847" y="160193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6" name="Rectangle 35">
            <a:extLst>
              <a:ext uri="{FF2B5EF4-FFF2-40B4-BE49-F238E27FC236}">
                <a16:creationId xmlns:a16="http://schemas.microsoft.com/office/drawing/2014/main" id="{CF1950A7-AB10-7C64-31E8-52B4DED6CE62}"/>
              </a:ext>
            </a:extLst>
          </p:cNvPr>
          <p:cNvSpPr/>
          <p:nvPr/>
        </p:nvSpPr>
        <p:spPr>
          <a:xfrm>
            <a:off x="7339079" y="192561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7" name="Rectangle 36">
            <a:extLst>
              <a:ext uri="{FF2B5EF4-FFF2-40B4-BE49-F238E27FC236}">
                <a16:creationId xmlns:a16="http://schemas.microsoft.com/office/drawing/2014/main" id="{103FC254-983E-A49B-1121-48BEA5A8BC5B}"/>
              </a:ext>
            </a:extLst>
          </p:cNvPr>
          <p:cNvSpPr/>
          <p:nvPr/>
        </p:nvSpPr>
        <p:spPr>
          <a:xfrm>
            <a:off x="7655205" y="224185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8" name="Rectangle 37">
            <a:extLst>
              <a:ext uri="{FF2B5EF4-FFF2-40B4-BE49-F238E27FC236}">
                <a16:creationId xmlns:a16="http://schemas.microsoft.com/office/drawing/2014/main" id="{63CAE26B-B1A7-97FA-44A4-EF2C6587C08B}"/>
              </a:ext>
            </a:extLst>
          </p:cNvPr>
          <p:cNvSpPr/>
          <p:nvPr/>
        </p:nvSpPr>
        <p:spPr>
          <a:xfrm>
            <a:off x="7978681" y="2559858"/>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9" name="TextBox 38">
            <a:extLst>
              <a:ext uri="{FF2B5EF4-FFF2-40B4-BE49-F238E27FC236}">
                <a16:creationId xmlns:a16="http://schemas.microsoft.com/office/drawing/2014/main" id="{45636D8A-ECD4-5D8C-E098-39299F260F34}"/>
              </a:ext>
            </a:extLst>
          </p:cNvPr>
          <p:cNvSpPr txBox="1"/>
          <p:nvPr/>
        </p:nvSpPr>
        <p:spPr>
          <a:xfrm>
            <a:off x="6199663" y="2578831"/>
            <a:ext cx="435397" cy="344490"/>
          </a:xfrm>
          <a:prstGeom prst="rect">
            <a:avLst/>
          </a:prstGeom>
          <a:noFill/>
        </p:spPr>
        <p:txBody>
          <a:bodyPr wrap="none" rtlCol="0">
            <a:spAutoFit/>
          </a:bodyPr>
          <a:lstStyle/>
          <a:p>
            <a:r>
              <a:rPr lang="en-US" sz="1600" dirty="0"/>
              <a:t>S6</a:t>
            </a:r>
          </a:p>
        </p:txBody>
      </p:sp>
      <p:sp>
        <p:nvSpPr>
          <p:cNvPr id="40" name="TextBox 39">
            <a:extLst>
              <a:ext uri="{FF2B5EF4-FFF2-40B4-BE49-F238E27FC236}">
                <a16:creationId xmlns:a16="http://schemas.microsoft.com/office/drawing/2014/main" id="{675E2C7B-EEE8-8A5D-47EB-7D0411AE0674}"/>
              </a:ext>
            </a:extLst>
          </p:cNvPr>
          <p:cNvSpPr txBox="1"/>
          <p:nvPr/>
        </p:nvSpPr>
        <p:spPr>
          <a:xfrm rot="16200000">
            <a:off x="7896245" y="2981975"/>
            <a:ext cx="435397" cy="344490"/>
          </a:xfrm>
          <a:prstGeom prst="rect">
            <a:avLst/>
          </a:prstGeom>
          <a:noFill/>
        </p:spPr>
        <p:txBody>
          <a:bodyPr wrap="none" rtlCol="0">
            <a:spAutoFit/>
          </a:bodyPr>
          <a:lstStyle/>
          <a:p>
            <a:r>
              <a:rPr lang="en-US" sz="1600" dirty="0"/>
              <a:t>S5</a:t>
            </a:r>
          </a:p>
        </p:txBody>
      </p:sp>
      <p:sp>
        <p:nvSpPr>
          <p:cNvPr id="41" name="TextBox 40">
            <a:extLst>
              <a:ext uri="{FF2B5EF4-FFF2-40B4-BE49-F238E27FC236}">
                <a16:creationId xmlns:a16="http://schemas.microsoft.com/office/drawing/2014/main" id="{7A91CAFC-99BA-0DD8-3004-AD5234E4274F}"/>
              </a:ext>
            </a:extLst>
          </p:cNvPr>
          <p:cNvSpPr txBox="1"/>
          <p:nvPr/>
        </p:nvSpPr>
        <p:spPr>
          <a:xfrm>
            <a:off x="6068045" y="864509"/>
            <a:ext cx="2265500" cy="344490"/>
          </a:xfrm>
          <a:prstGeom prst="rect">
            <a:avLst/>
          </a:prstGeom>
          <a:noFill/>
        </p:spPr>
        <p:txBody>
          <a:bodyPr wrap="none" rtlCol="0">
            <a:spAutoFit/>
          </a:bodyPr>
          <a:lstStyle/>
          <a:p>
            <a:r>
              <a:rPr lang="en-US" sz="1600" dirty="0"/>
              <a:t>Similarity among sites</a:t>
            </a:r>
          </a:p>
        </p:txBody>
      </p:sp>
      <p:sp>
        <p:nvSpPr>
          <p:cNvPr id="42" name="Right Arrow 806">
            <a:extLst>
              <a:ext uri="{FF2B5EF4-FFF2-40B4-BE49-F238E27FC236}">
                <a16:creationId xmlns:a16="http://schemas.microsoft.com/office/drawing/2014/main" id="{36DAE05E-8727-B74D-25FC-DAEAC7FC8A04}"/>
              </a:ext>
            </a:extLst>
          </p:cNvPr>
          <p:cNvSpPr/>
          <p:nvPr/>
        </p:nvSpPr>
        <p:spPr>
          <a:xfrm rot="1757211">
            <a:off x="5321136" y="3828114"/>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6E023339-C83F-D157-A2DF-C3691E3BB65A}"/>
              </a:ext>
            </a:extLst>
          </p:cNvPr>
          <p:cNvSpPr txBox="1"/>
          <p:nvPr/>
        </p:nvSpPr>
        <p:spPr>
          <a:xfrm>
            <a:off x="6170186" y="4584390"/>
            <a:ext cx="559769" cy="338554"/>
          </a:xfrm>
          <a:prstGeom prst="rect">
            <a:avLst/>
          </a:prstGeom>
          <a:noFill/>
        </p:spPr>
        <p:txBody>
          <a:bodyPr wrap="none" rtlCol="0">
            <a:spAutoFit/>
          </a:bodyPr>
          <a:lstStyle/>
          <a:p>
            <a:r>
              <a:rPr lang="en-US" sz="1600" b="1" dirty="0">
                <a:solidFill>
                  <a:srgbClr val="4EBB6E"/>
                </a:solidFill>
              </a:rPr>
              <a:t>Sp3</a:t>
            </a:r>
          </a:p>
        </p:txBody>
      </p:sp>
      <p:sp>
        <p:nvSpPr>
          <p:cNvPr id="44" name="TextBox 43">
            <a:extLst>
              <a:ext uri="{FF2B5EF4-FFF2-40B4-BE49-F238E27FC236}">
                <a16:creationId xmlns:a16="http://schemas.microsoft.com/office/drawing/2014/main" id="{C74CBD8D-E8BE-3149-83A5-2C51FFDF7135}"/>
              </a:ext>
            </a:extLst>
          </p:cNvPr>
          <p:cNvSpPr txBox="1"/>
          <p:nvPr/>
        </p:nvSpPr>
        <p:spPr>
          <a:xfrm>
            <a:off x="6174199" y="4929960"/>
            <a:ext cx="559769" cy="338554"/>
          </a:xfrm>
          <a:prstGeom prst="rect">
            <a:avLst/>
          </a:prstGeom>
          <a:noFill/>
        </p:spPr>
        <p:txBody>
          <a:bodyPr wrap="none" rtlCol="0">
            <a:spAutoFit/>
          </a:bodyPr>
          <a:lstStyle/>
          <a:p>
            <a:r>
              <a:rPr lang="en-US" sz="1600" b="1" dirty="0">
                <a:solidFill>
                  <a:srgbClr val="9E9F6B"/>
                </a:solidFill>
              </a:rPr>
              <a:t>Sp4</a:t>
            </a:r>
          </a:p>
        </p:txBody>
      </p:sp>
      <p:sp>
        <p:nvSpPr>
          <p:cNvPr id="45" name="TextBox 44">
            <a:extLst>
              <a:ext uri="{FF2B5EF4-FFF2-40B4-BE49-F238E27FC236}">
                <a16:creationId xmlns:a16="http://schemas.microsoft.com/office/drawing/2014/main" id="{FBD5F658-3DAE-10E7-BCA0-57FFDB37A7CF}"/>
              </a:ext>
            </a:extLst>
          </p:cNvPr>
          <p:cNvSpPr txBox="1"/>
          <p:nvPr/>
        </p:nvSpPr>
        <p:spPr>
          <a:xfrm>
            <a:off x="6161437" y="4245330"/>
            <a:ext cx="559769" cy="338554"/>
          </a:xfrm>
          <a:prstGeom prst="rect">
            <a:avLst/>
          </a:prstGeom>
          <a:noFill/>
        </p:spPr>
        <p:txBody>
          <a:bodyPr wrap="none" rtlCol="0">
            <a:spAutoFit/>
          </a:bodyPr>
          <a:lstStyle/>
          <a:p>
            <a:r>
              <a:rPr lang="en-US" sz="1600" b="1" dirty="0">
                <a:solidFill>
                  <a:srgbClr val="0E7C57"/>
                </a:solidFill>
              </a:rPr>
              <a:t>Sp2</a:t>
            </a:r>
          </a:p>
        </p:txBody>
      </p:sp>
      <p:grpSp>
        <p:nvGrpSpPr>
          <p:cNvPr id="46" name="Group 45">
            <a:extLst>
              <a:ext uri="{FF2B5EF4-FFF2-40B4-BE49-F238E27FC236}">
                <a16:creationId xmlns:a16="http://schemas.microsoft.com/office/drawing/2014/main" id="{4F049302-1FA9-B26E-5B58-D16C7DB8290A}"/>
              </a:ext>
            </a:extLst>
          </p:cNvPr>
          <p:cNvGrpSpPr/>
          <p:nvPr/>
        </p:nvGrpSpPr>
        <p:grpSpPr>
          <a:xfrm>
            <a:off x="7075850" y="5636537"/>
            <a:ext cx="1047211" cy="565543"/>
            <a:chOff x="9538867" y="5427645"/>
            <a:chExt cx="1056623" cy="570626"/>
          </a:xfrm>
        </p:grpSpPr>
        <p:sp>
          <p:nvSpPr>
            <p:cNvPr id="47" name="TextBox 46">
              <a:extLst>
                <a:ext uri="{FF2B5EF4-FFF2-40B4-BE49-F238E27FC236}">
                  <a16:creationId xmlns:a16="http://schemas.microsoft.com/office/drawing/2014/main" id="{E3F24A57-EDA5-FCA9-C079-3D43DF5CB90A}"/>
                </a:ext>
              </a:extLst>
            </p:cNvPr>
            <p:cNvSpPr txBox="1"/>
            <p:nvPr/>
          </p:nvSpPr>
          <p:spPr>
            <a:xfrm rot="16200000">
              <a:off x="9427265" y="5539247"/>
              <a:ext cx="564801" cy="341597"/>
            </a:xfrm>
            <a:prstGeom prst="rect">
              <a:avLst/>
            </a:prstGeom>
            <a:noFill/>
          </p:spPr>
          <p:txBody>
            <a:bodyPr wrap="none" rtlCol="0">
              <a:spAutoFit/>
            </a:bodyPr>
            <a:lstStyle/>
            <a:p>
              <a:r>
                <a:rPr lang="en-US" sz="1600" b="1" dirty="0">
                  <a:solidFill>
                    <a:srgbClr val="0E7C57"/>
                  </a:solidFill>
                </a:rPr>
                <a:t>Sp2</a:t>
              </a:r>
            </a:p>
          </p:txBody>
        </p:sp>
        <p:sp>
          <p:nvSpPr>
            <p:cNvPr id="48" name="TextBox 47">
              <a:extLst>
                <a:ext uri="{FF2B5EF4-FFF2-40B4-BE49-F238E27FC236}">
                  <a16:creationId xmlns:a16="http://schemas.microsoft.com/office/drawing/2014/main" id="{2175EF19-623E-15AD-417A-3BDC4D47120F}"/>
                </a:ext>
              </a:extLst>
            </p:cNvPr>
            <p:cNvSpPr txBox="1"/>
            <p:nvPr/>
          </p:nvSpPr>
          <p:spPr>
            <a:xfrm rot="16200000">
              <a:off x="9768698" y="5540131"/>
              <a:ext cx="564800" cy="341597"/>
            </a:xfrm>
            <a:prstGeom prst="rect">
              <a:avLst/>
            </a:prstGeom>
            <a:noFill/>
          </p:spPr>
          <p:txBody>
            <a:bodyPr wrap="none" rtlCol="0">
              <a:spAutoFit/>
            </a:bodyPr>
            <a:lstStyle/>
            <a:p>
              <a:r>
                <a:rPr lang="en-US" sz="1600" b="1" dirty="0">
                  <a:solidFill>
                    <a:srgbClr val="4EBB6E"/>
                  </a:solidFill>
                </a:rPr>
                <a:t>Sp3</a:t>
              </a:r>
            </a:p>
          </p:txBody>
        </p:sp>
        <p:sp>
          <p:nvSpPr>
            <p:cNvPr id="49" name="TextBox 48">
              <a:extLst>
                <a:ext uri="{FF2B5EF4-FFF2-40B4-BE49-F238E27FC236}">
                  <a16:creationId xmlns:a16="http://schemas.microsoft.com/office/drawing/2014/main" id="{CE0D5A20-8BBF-1C79-D362-AB3E26D53DFF}"/>
                </a:ext>
              </a:extLst>
            </p:cNvPr>
            <p:cNvSpPr txBox="1"/>
            <p:nvPr/>
          </p:nvSpPr>
          <p:spPr>
            <a:xfrm rot="16200000">
              <a:off x="10142292" y="5545072"/>
              <a:ext cx="564800" cy="341597"/>
            </a:xfrm>
            <a:prstGeom prst="rect">
              <a:avLst/>
            </a:prstGeom>
            <a:noFill/>
          </p:spPr>
          <p:txBody>
            <a:bodyPr wrap="none" rtlCol="0">
              <a:spAutoFit/>
            </a:bodyPr>
            <a:lstStyle/>
            <a:p>
              <a:r>
                <a:rPr lang="en-US" sz="1600" b="1" dirty="0">
                  <a:solidFill>
                    <a:srgbClr val="9E9F6B"/>
                  </a:solidFill>
                </a:rPr>
                <a:t>Sp4</a:t>
              </a:r>
            </a:p>
          </p:txBody>
        </p:sp>
      </p:grpSp>
      <p:sp>
        <p:nvSpPr>
          <p:cNvPr id="50" name="Rectangle 49">
            <a:extLst>
              <a:ext uri="{FF2B5EF4-FFF2-40B4-BE49-F238E27FC236}">
                <a16:creationId xmlns:a16="http://schemas.microsoft.com/office/drawing/2014/main" id="{52673872-6508-BF3D-5A51-3B2CF1AE177A}"/>
              </a:ext>
            </a:extLst>
          </p:cNvPr>
          <p:cNvSpPr/>
          <p:nvPr/>
        </p:nvSpPr>
        <p:spPr>
          <a:xfrm>
            <a:off x="6764266" y="4288148"/>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1" name="Rectangle 50">
            <a:extLst>
              <a:ext uri="{FF2B5EF4-FFF2-40B4-BE49-F238E27FC236}">
                <a16:creationId xmlns:a16="http://schemas.microsoft.com/office/drawing/2014/main" id="{5DA188AE-B6CD-EFEE-8FDE-BC66DC2F53E9}"/>
              </a:ext>
            </a:extLst>
          </p:cNvPr>
          <p:cNvSpPr/>
          <p:nvPr/>
        </p:nvSpPr>
        <p:spPr>
          <a:xfrm>
            <a:off x="6764894" y="4625030"/>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2" name="Rectangle 51">
            <a:extLst>
              <a:ext uri="{FF2B5EF4-FFF2-40B4-BE49-F238E27FC236}">
                <a16:creationId xmlns:a16="http://schemas.microsoft.com/office/drawing/2014/main" id="{54E8643A-4E1B-7FC8-D144-FB4A4EC46744}"/>
              </a:ext>
            </a:extLst>
          </p:cNvPr>
          <p:cNvSpPr/>
          <p:nvPr/>
        </p:nvSpPr>
        <p:spPr>
          <a:xfrm>
            <a:off x="7100910" y="4625030"/>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3" name="Rectangle 52">
            <a:extLst>
              <a:ext uri="{FF2B5EF4-FFF2-40B4-BE49-F238E27FC236}">
                <a16:creationId xmlns:a16="http://schemas.microsoft.com/office/drawing/2014/main" id="{EF6BBF07-ACFA-5573-E741-044FA7BCF094}"/>
              </a:ext>
            </a:extLst>
          </p:cNvPr>
          <p:cNvSpPr/>
          <p:nvPr/>
        </p:nvSpPr>
        <p:spPr>
          <a:xfrm>
            <a:off x="6764894" y="4961046"/>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4" name="Rectangle 53">
            <a:extLst>
              <a:ext uri="{FF2B5EF4-FFF2-40B4-BE49-F238E27FC236}">
                <a16:creationId xmlns:a16="http://schemas.microsoft.com/office/drawing/2014/main" id="{BBE003F7-234F-5148-ACDA-03F7C335ED0B}"/>
              </a:ext>
            </a:extLst>
          </p:cNvPr>
          <p:cNvSpPr/>
          <p:nvPr/>
        </p:nvSpPr>
        <p:spPr>
          <a:xfrm>
            <a:off x="7100910" y="4961046"/>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5" name="Rectangle 54">
            <a:extLst>
              <a:ext uri="{FF2B5EF4-FFF2-40B4-BE49-F238E27FC236}">
                <a16:creationId xmlns:a16="http://schemas.microsoft.com/office/drawing/2014/main" id="{859196A5-B5A4-953C-6A84-0146EE02726A}"/>
              </a:ext>
            </a:extLst>
          </p:cNvPr>
          <p:cNvSpPr/>
          <p:nvPr/>
        </p:nvSpPr>
        <p:spPr>
          <a:xfrm>
            <a:off x="6764894"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6" name="Rectangle 55">
            <a:extLst>
              <a:ext uri="{FF2B5EF4-FFF2-40B4-BE49-F238E27FC236}">
                <a16:creationId xmlns:a16="http://schemas.microsoft.com/office/drawing/2014/main" id="{367318FA-CBD8-B48A-4DC9-D0E074A596EC}"/>
              </a:ext>
            </a:extLst>
          </p:cNvPr>
          <p:cNvSpPr/>
          <p:nvPr/>
        </p:nvSpPr>
        <p:spPr>
          <a:xfrm>
            <a:off x="7100910"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7" name="Rectangle 56">
            <a:extLst>
              <a:ext uri="{FF2B5EF4-FFF2-40B4-BE49-F238E27FC236}">
                <a16:creationId xmlns:a16="http://schemas.microsoft.com/office/drawing/2014/main" id="{D08A1CB2-6C2A-3B3F-C5D5-CEFE707C2DE6}"/>
              </a:ext>
            </a:extLst>
          </p:cNvPr>
          <p:cNvSpPr/>
          <p:nvPr/>
        </p:nvSpPr>
        <p:spPr>
          <a:xfrm>
            <a:off x="7440404" y="4961046"/>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8" name="Rectangle 57">
            <a:extLst>
              <a:ext uri="{FF2B5EF4-FFF2-40B4-BE49-F238E27FC236}">
                <a16:creationId xmlns:a16="http://schemas.microsoft.com/office/drawing/2014/main" id="{FFB7D4B1-1F1E-7E11-98B3-4A84C6639E26}"/>
              </a:ext>
            </a:extLst>
          </p:cNvPr>
          <p:cNvSpPr/>
          <p:nvPr/>
        </p:nvSpPr>
        <p:spPr>
          <a:xfrm>
            <a:off x="7440404"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9" name="Rectangle 58">
            <a:extLst>
              <a:ext uri="{FF2B5EF4-FFF2-40B4-BE49-F238E27FC236}">
                <a16:creationId xmlns:a16="http://schemas.microsoft.com/office/drawing/2014/main" id="{F2AE6F51-F9DF-5757-58F1-27AD1A3C27C3}"/>
              </a:ext>
            </a:extLst>
          </p:cNvPr>
          <p:cNvSpPr/>
          <p:nvPr/>
        </p:nvSpPr>
        <p:spPr>
          <a:xfrm>
            <a:off x="7776420"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0" name="TextBox 59">
            <a:extLst>
              <a:ext uri="{FF2B5EF4-FFF2-40B4-BE49-F238E27FC236}">
                <a16:creationId xmlns:a16="http://schemas.microsoft.com/office/drawing/2014/main" id="{D76BA425-7950-22CB-6D93-79A22BB44038}"/>
              </a:ext>
            </a:extLst>
          </p:cNvPr>
          <p:cNvSpPr txBox="1"/>
          <p:nvPr/>
        </p:nvSpPr>
        <p:spPr>
          <a:xfrm>
            <a:off x="6166404" y="5293263"/>
            <a:ext cx="559769" cy="338554"/>
          </a:xfrm>
          <a:prstGeom prst="rect">
            <a:avLst/>
          </a:prstGeom>
          <a:noFill/>
        </p:spPr>
        <p:txBody>
          <a:bodyPr wrap="none" rtlCol="0">
            <a:spAutoFit/>
          </a:bodyPr>
          <a:lstStyle/>
          <a:p>
            <a:r>
              <a:rPr lang="en-US" sz="1600" b="1" dirty="0">
                <a:solidFill>
                  <a:srgbClr val="149AA2"/>
                </a:solidFill>
              </a:rPr>
              <a:t>Sp5</a:t>
            </a:r>
          </a:p>
        </p:txBody>
      </p:sp>
      <p:sp>
        <p:nvSpPr>
          <p:cNvPr id="61" name="TextBox 60">
            <a:extLst>
              <a:ext uri="{FF2B5EF4-FFF2-40B4-BE49-F238E27FC236}">
                <a16:creationId xmlns:a16="http://schemas.microsoft.com/office/drawing/2014/main" id="{8EB4FDC1-B33E-B77D-E9E6-8E00E01A09EF}"/>
              </a:ext>
            </a:extLst>
          </p:cNvPr>
          <p:cNvSpPr txBox="1"/>
          <p:nvPr/>
        </p:nvSpPr>
        <p:spPr>
          <a:xfrm rot="16200000">
            <a:off x="6613730" y="5738676"/>
            <a:ext cx="559769" cy="338554"/>
          </a:xfrm>
          <a:prstGeom prst="rect">
            <a:avLst/>
          </a:prstGeom>
          <a:noFill/>
        </p:spPr>
        <p:txBody>
          <a:bodyPr wrap="none" rtlCol="0">
            <a:spAutoFit/>
          </a:bodyPr>
          <a:lstStyle/>
          <a:p>
            <a:r>
              <a:rPr lang="en-US" sz="1600" b="1" dirty="0">
                <a:solidFill>
                  <a:srgbClr val="0F6237"/>
                </a:solidFill>
              </a:rPr>
              <a:t>Sp1</a:t>
            </a:r>
          </a:p>
        </p:txBody>
      </p:sp>
      <p:sp>
        <p:nvSpPr>
          <p:cNvPr id="62" name="TextBox 61">
            <a:extLst>
              <a:ext uri="{FF2B5EF4-FFF2-40B4-BE49-F238E27FC236}">
                <a16:creationId xmlns:a16="http://schemas.microsoft.com/office/drawing/2014/main" id="{A8E8F73B-2644-F11C-B14A-2BB81733B69B}"/>
              </a:ext>
            </a:extLst>
          </p:cNvPr>
          <p:cNvSpPr txBox="1"/>
          <p:nvPr/>
        </p:nvSpPr>
        <p:spPr>
          <a:xfrm rot="16200000">
            <a:off x="5597722" y="4800700"/>
            <a:ext cx="912429" cy="338554"/>
          </a:xfrm>
          <a:prstGeom prst="rect">
            <a:avLst/>
          </a:prstGeom>
          <a:noFill/>
        </p:spPr>
        <p:txBody>
          <a:bodyPr wrap="none" rtlCol="0">
            <a:spAutoFit/>
          </a:bodyPr>
          <a:lstStyle/>
          <a:p>
            <a:r>
              <a:rPr lang="en-US" sz="1600" dirty="0"/>
              <a:t>Species</a:t>
            </a:r>
          </a:p>
        </p:txBody>
      </p:sp>
      <p:sp>
        <p:nvSpPr>
          <p:cNvPr id="63" name="TextBox 62">
            <a:extLst>
              <a:ext uri="{FF2B5EF4-FFF2-40B4-BE49-F238E27FC236}">
                <a16:creationId xmlns:a16="http://schemas.microsoft.com/office/drawing/2014/main" id="{BFD2BA9D-C387-9715-D95F-4FC8DE291990}"/>
              </a:ext>
            </a:extLst>
          </p:cNvPr>
          <p:cNvSpPr txBox="1"/>
          <p:nvPr/>
        </p:nvSpPr>
        <p:spPr>
          <a:xfrm>
            <a:off x="6977499" y="6083934"/>
            <a:ext cx="996447" cy="366042"/>
          </a:xfrm>
          <a:prstGeom prst="rect">
            <a:avLst/>
          </a:prstGeom>
          <a:noFill/>
        </p:spPr>
        <p:txBody>
          <a:bodyPr wrap="none" rtlCol="0">
            <a:spAutoFit/>
          </a:bodyPr>
          <a:lstStyle/>
          <a:p>
            <a:r>
              <a:rPr lang="en-US" dirty="0"/>
              <a:t>Species</a:t>
            </a:r>
          </a:p>
        </p:txBody>
      </p:sp>
      <p:sp>
        <p:nvSpPr>
          <p:cNvPr id="64" name="TextBox 63">
            <a:extLst>
              <a:ext uri="{FF2B5EF4-FFF2-40B4-BE49-F238E27FC236}">
                <a16:creationId xmlns:a16="http://schemas.microsoft.com/office/drawing/2014/main" id="{47D33CDB-1B17-F941-9376-742E9DAFB846}"/>
              </a:ext>
            </a:extLst>
          </p:cNvPr>
          <p:cNvSpPr txBox="1"/>
          <p:nvPr/>
        </p:nvSpPr>
        <p:spPr>
          <a:xfrm>
            <a:off x="5916039" y="3829531"/>
            <a:ext cx="2712269" cy="338554"/>
          </a:xfrm>
          <a:prstGeom prst="rect">
            <a:avLst/>
          </a:prstGeom>
          <a:noFill/>
        </p:spPr>
        <p:txBody>
          <a:bodyPr wrap="square" rtlCol="0">
            <a:spAutoFit/>
          </a:bodyPr>
          <a:lstStyle/>
          <a:p>
            <a:r>
              <a:rPr lang="en-US" sz="1600" dirty="0"/>
              <a:t>Similarity among species</a:t>
            </a:r>
          </a:p>
        </p:txBody>
      </p:sp>
      <p:sp>
        <p:nvSpPr>
          <p:cNvPr id="65" name="TextBox 64">
            <a:extLst>
              <a:ext uri="{FF2B5EF4-FFF2-40B4-BE49-F238E27FC236}">
                <a16:creationId xmlns:a16="http://schemas.microsoft.com/office/drawing/2014/main" id="{60339A88-DE4E-9182-E065-60A724340C99}"/>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66" name="Straight Connector 65">
            <a:extLst>
              <a:ext uri="{FF2B5EF4-FFF2-40B4-BE49-F238E27FC236}">
                <a16:creationId xmlns:a16="http://schemas.microsoft.com/office/drawing/2014/main" id="{6DF819EE-2770-1016-0AAA-AFD748A14EE3}"/>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07286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Interspecific associations - many schools of thought</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162" name="Group 161">
            <a:extLst>
              <a:ext uri="{FF2B5EF4-FFF2-40B4-BE49-F238E27FC236}">
                <a16:creationId xmlns:a16="http://schemas.microsoft.com/office/drawing/2014/main" id="{001B1C7E-3CEF-F3D7-9A15-FFF0A83C9C57}"/>
              </a:ext>
            </a:extLst>
          </p:cNvPr>
          <p:cNvGrpSpPr/>
          <p:nvPr/>
        </p:nvGrpSpPr>
        <p:grpSpPr>
          <a:xfrm>
            <a:off x="1247142" y="4316784"/>
            <a:ext cx="1659080" cy="1630800"/>
            <a:chOff x="36180" y="4505640"/>
            <a:chExt cx="1659080" cy="1630800"/>
          </a:xfrm>
        </p:grpSpPr>
        <p:grpSp>
          <p:nvGrpSpPr>
            <p:cNvPr id="163" name="Group 162">
              <a:extLst>
                <a:ext uri="{FF2B5EF4-FFF2-40B4-BE49-F238E27FC236}">
                  <a16:creationId xmlns:a16="http://schemas.microsoft.com/office/drawing/2014/main" id="{7D1B545D-BE94-E566-39E6-8C1F5F71CCA1}"/>
                </a:ext>
              </a:extLst>
            </p:cNvPr>
            <p:cNvGrpSpPr/>
            <p:nvPr/>
          </p:nvGrpSpPr>
          <p:grpSpPr>
            <a:xfrm>
              <a:off x="36180" y="4750080"/>
              <a:ext cx="1524780" cy="1386360"/>
              <a:chOff x="36180" y="4902480"/>
              <a:chExt cx="1524780" cy="1386360"/>
            </a:xfrm>
          </p:grpSpPr>
          <p:sp>
            <p:nvSpPr>
              <p:cNvPr id="165" name="CustomShape 19">
                <a:extLst>
                  <a:ext uri="{FF2B5EF4-FFF2-40B4-BE49-F238E27FC236}">
                    <a16:creationId xmlns:a16="http://schemas.microsoft.com/office/drawing/2014/main" id="{AC2BD7AE-F0D1-B7B9-1E77-03DA9DBE25DB}"/>
                  </a:ext>
                </a:extLst>
              </p:cNvPr>
              <p:cNvSpPr/>
              <p:nvPr/>
            </p:nvSpPr>
            <p:spPr>
              <a:xfrm>
                <a:off x="56268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66" name="CustomShape 20">
                <a:extLst>
                  <a:ext uri="{FF2B5EF4-FFF2-40B4-BE49-F238E27FC236}">
                    <a16:creationId xmlns:a16="http://schemas.microsoft.com/office/drawing/2014/main" id="{38A886E1-3CB7-E366-67D6-ECC4BE974A93}"/>
                  </a:ext>
                </a:extLst>
              </p:cNvPr>
              <p:cNvSpPr/>
              <p:nvPr/>
            </p:nvSpPr>
            <p:spPr>
              <a:xfrm>
                <a:off x="895320" y="5135400"/>
                <a:ext cx="33300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dirty="0">
                    <a:solidFill>
                      <a:srgbClr val="E41A1C"/>
                    </a:solidFill>
                    <a:latin typeface="Arial"/>
                  </a:rPr>
                  <a:t>0</a:t>
                </a:r>
                <a:endParaRPr lang="en-US" sz="1200" b="0" strike="noStrike" spc="-1" dirty="0">
                  <a:latin typeface="Arial"/>
                </a:endParaRPr>
              </a:p>
            </p:txBody>
          </p:sp>
          <p:sp>
            <p:nvSpPr>
              <p:cNvPr id="167" name="CustomShape 21">
                <a:extLst>
                  <a:ext uri="{FF2B5EF4-FFF2-40B4-BE49-F238E27FC236}">
                    <a16:creationId xmlns:a16="http://schemas.microsoft.com/office/drawing/2014/main" id="{5AE507D0-89D4-7610-552F-22B27E261F70}"/>
                  </a:ext>
                </a:extLst>
              </p:cNvPr>
              <p:cNvSpPr/>
              <p:nvPr/>
            </p:nvSpPr>
            <p:spPr>
              <a:xfrm>
                <a:off x="122832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68" name="CustomShape 22">
                <a:extLst>
                  <a:ext uri="{FF2B5EF4-FFF2-40B4-BE49-F238E27FC236}">
                    <a16:creationId xmlns:a16="http://schemas.microsoft.com/office/drawing/2014/main" id="{D9771C05-4FAE-2FBC-EBA7-24646D39F35F}"/>
                  </a:ext>
                </a:extLst>
              </p:cNvPr>
              <p:cNvSpPr/>
              <p:nvPr/>
            </p:nvSpPr>
            <p:spPr>
              <a:xfrm>
                <a:off x="56268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169" name="CustomShape 23">
                <a:extLst>
                  <a:ext uri="{FF2B5EF4-FFF2-40B4-BE49-F238E27FC236}">
                    <a16:creationId xmlns:a16="http://schemas.microsoft.com/office/drawing/2014/main" id="{C58FCD2F-BA50-D210-074E-7EB279EB51D5}"/>
                  </a:ext>
                </a:extLst>
              </p:cNvPr>
              <p:cNvSpPr/>
              <p:nvPr/>
            </p:nvSpPr>
            <p:spPr>
              <a:xfrm>
                <a:off x="122832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70" name="CustomShape 24">
                <a:extLst>
                  <a:ext uri="{FF2B5EF4-FFF2-40B4-BE49-F238E27FC236}">
                    <a16:creationId xmlns:a16="http://schemas.microsoft.com/office/drawing/2014/main" id="{1AAC68CF-F22C-587F-0E94-FFC0436F5482}"/>
                  </a:ext>
                </a:extLst>
              </p:cNvPr>
              <p:cNvSpPr/>
              <p:nvPr/>
            </p:nvSpPr>
            <p:spPr>
              <a:xfrm>
                <a:off x="122832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0</a:t>
                </a:r>
                <a:endParaRPr lang="en-US" sz="1200" b="0" strike="noStrike" spc="-1">
                  <a:latin typeface="Arial"/>
                </a:endParaRPr>
              </a:p>
            </p:txBody>
          </p:sp>
          <p:sp>
            <p:nvSpPr>
              <p:cNvPr id="171" name="CustomShape 25">
                <a:extLst>
                  <a:ext uri="{FF2B5EF4-FFF2-40B4-BE49-F238E27FC236}">
                    <a16:creationId xmlns:a16="http://schemas.microsoft.com/office/drawing/2014/main" id="{68039F7D-018E-8966-D9B3-0FE735896418}"/>
                  </a:ext>
                </a:extLst>
              </p:cNvPr>
              <p:cNvSpPr/>
              <p:nvPr/>
            </p:nvSpPr>
            <p:spPr>
              <a:xfrm>
                <a:off x="56268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72" name="CustomShape 26">
                <a:extLst>
                  <a:ext uri="{FF2B5EF4-FFF2-40B4-BE49-F238E27FC236}">
                    <a16:creationId xmlns:a16="http://schemas.microsoft.com/office/drawing/2014/main" id="{B3AC47E7-14EB-E6EC-EECC-F239B3618104}"/>
                  </a:ext>
                </a:extLst>
              </p:cNvPr>
              <p:cNvSpPr/>
              <p:nvPr/>
            </p:nvSpPr>
            <p:spPr>
              <a:xfrm>
                <a:off x="895320" y="5800680"/>
                <a:ext cx="333000" cy="332640"/>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173" name="CustomShape 27">
                <a:extLst>
                  <a:ext uri="{FF2B5EF4-FFF2-40B4-BE49-F238E27FC236}">
                    <a16:creationId xmlns:a16="http://schemas.microsoft.com/office/drawing/2014/main" id="{FB61BAD7-7619-E566-EA7C-8F67411B5B78}"/>
                  </a:ext>
                </a:extLst>
              </p:cNvPr>
              <p:cNvSpPr/>
              <p:nvPr/>
            </p:nvSpPr>
            <p:spPr>
              <a:xfrm>
                <a:off x="895320" y="5800680"/>
                <a:ext cx="33300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1</a:t>
                </a:r>
                <a:endParaRPr lang="en-US" sz="1200" b="0" strike="noStrike" spc="-1">
                  <a:latin typeface="Arial"/>
                </a:endParaRPr>
              </a:p>
            </p:txBody>
          </p:sp>
          <p:sp>
            <p:nvSpPr>
              <p:cNvPr id="174" name="CustomShape 28">
                <a:extLst>
                  <a:ext uri="{FF2B5EF4-FFF2-40B4-BE49-F238E27FC236}">
                    <a16:creationId xmlns:a16="http://schemas.microsoft.com/office/drawing/2014/main" id="{210B58E0-C3B6-93B0-7F1E-070FC8A89C74}"/>
                  </a:ext>
                </a:extLst>
              </p:cNvPr>
              <p:cNvSpPr/>
              <p:nvPr/>
            </p:nvSpPr>
            <p:spPr>
              <a:xfrm>
                <a:off x="895320" y="5467680"/>
                <a:ext cx="33300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175" name="TextShape 29">
                <a:extLst>
                  <a:ext uri="{FF2B5EF4-FFF2-40B4-BE49-F238E27FC236}">
                    <a16:creationId xmlns:a16="http://schemas.microsoft.com/office/drawing/2014/main" id="{D482B24A-37A8-A956-022A-9460CD078F14}"/>
                  </a:ext>
                </a:extLst>
              </p:cNvPr>
              <p:cNvSpPr txBox="1"/>
              <p:nvPr/>
            </p:nvSpPr>
            <p:spPr>
              <a:xfrm>
                <a:off x="165240" y="5201640"/>
                <a:ext cx="492120" cy="432360"/>
              </a:xfrm>
              <a:prstGeom prst="rect">
                <a:avLst/>
              </a:prstGeom>
              <a:noFill/>
              <a:ln>
                <a:noFill/>
              </a:ln>
            </p:spPr>
            <p:txBody>
              <a:bodyPr lIns="90000" tIns="45000" rIns="90000" bIns="45000"/>
              <a:lstStyle/>
              <a:p>
                <a:r>
                  <a:rPr lang="en-US" sz="1200" b="0" strike="noStrike" spc="-1">
                    <a:solidFill>
                      <a:srgbClr val="E41A1C"/>
                    </a:solidFill>
                    <a:latin typeface="Arial"/>
                  </a:rPr>
                  <a:t>Sp1</a:t>
                </a:r>
                <a:endParaRPr lang="en-US" sz="1200" b="0" strike="noStrike" spc="-1">
                  <a:latin typeface="Arial"/>
                </a:endParaRPr>
              </a:p>
            </p:txBody>
          </p:sp>
          <p:sp>
            <p:nvSpPr>
              <p:cNvPr id="176" name="TextShape 30">
                <a:extLst>
                  <a:ext uri="{FF2B5EF4-FFF2-40B4-BE49-F238E27FC236}">
                    <a16:creationId xmlns:a16="http://schemas.microsoft.com/office/drawing/2014/main" id="{087319CD-C0F5-8751-CBC3-3A98AB4DA592}"/>
                  </a:ext>
                </a:extLst>
              </p:cNvPr>
              <p:cNvSpPr txBox="1"/>
              <p:nvPr/>
            </p:nvSpPr>
            <p:spPr>
              <a:xfrm>
                <a:off x="165240" y="5515920"/>
                <a:ext cx="492480" cy="432360"/>
              </a:xfrm>
              <a:prstGeom prst="rect">
                <a:avLst/>
              </a:prstGeom>
              <a:noFill/>
              <a:ln>
                <a:noFill/>
              </a:ln>
            </p:spPr>
            <p:txBody>
              <a:bodyPr lIns="90000" tIns="45000" rIns="90000" bIns="45000"/>
              <a:lstStyle/>
              <a:p>
                <a:r>
                  <a:rPr lang="en-US" sz="1200" b="0" strike="noStrike" spc="-1">
                    <a:solidFill>
                      <a:srgbClr val="377EB8"/>
                    </a:solidFill>
                    <a:latin typeface="Arial"/>
                  </a:rPr>
                  <a:t>Sp2</a:t>
                </a:r>
                <a:endParaRPr lang="en-US" sz="1200" b="0" strike="noStrike" spc="-1">
                  <a:latin typeface="Arial"/>
                </a:endParaRPr>
              </a:p>
            </p:txBody>
          </p:sp>
          <p:sp>
            <p:nvSpPr>
              <p:cNvPr id="177" name="TextShape 31">
                <a:extLst>
                  <a:ext uri="{FF2B5EF4-FFF2-40B4-BE49-F238E27FC236}">
                    <a16:creationId xmlns:a16="http://schemas.microsoft.com/office/drawing/2014/main" id="{62F0D000-C5E4-B590-A47D-D6EF37A105CD}"/>
                  </a:ext>
                </a:extLst>
              </p:cNvPr>
              <p:cNvSpPr txBox="1"/>
              <p:nvPr/>
            </p:nvSpPr>
            <p:spPr>
              <a:xfrm>
                <a:off x="165600" y="5856840"/>
                <a:ext cx="492480" cy="432000"/>
              </a:xfrm>
              <a:prstGeom prst="rect">
                <a:avLst/>
              </a:prstGeom>
              <a:noFill/>
              <a:ln>
                <a:noFill/>
              </a:ln>
            </p:spPr>
            <p:txBody>
              <a:bodyPr lIns="90000" tIns="45000" rIns="90000" bIns="45000"/>
              <a:lstStyle/>
              <a:p>
                <a:r>
                  <a:rPr lang="en-US" sz="1200" b="0" strike="noStrike" spc="-1" dirty="0">
                    <a:solidFill>
                      <a:srgbClr val="4DAF4A"/>
                    </a:solidFill>
                    <a:latin typeface="Arial"/>
                  </a:rPr>
                  <a:t>Sp3</a:t>
                </a:r>
                <a:endParaRPr lang="en-US" sz="1200" b="0" strike="noStrike" spc="-1" dirty="0">
                  <a:latin typeface="Arial"/>
                </a:endParaRPr>
              </a:p>
            </p:txBody>
          </p:sp>
          <p:sp>
            <p:nvSpPr>
              <p:cNvPr id="178" name="TextShape 32">
                <a:extLst>
                  <a:ext uri="{FF2B5EF4-FFF2-40B4-BE49-F238E27FC236}">
                    <a16:creationId xmlns:a16="http://schemas.microsoft.com/office/drawing/2014/main" id="{F2F6009B-A992-ECB9-1CFD-B9F07FFD2FD0}"/>
                  </a:ext>
                </a:extLst>
              </p:cNvPr>
              <p:cNvSpPr txBox="1"/>
              <p:nvPr/>
            </p:nvSpPr>
            <p:spPr>
              <a:xfrm>
                <a:off x="795960" y="4902480"/>
                <a:ext cx="520560" cy="261000"/>
              </a:xfrm>
              <a:prstGeom prst="rect">
                <a:avLst/>
              </a:prstGeom>
              <a:noFill/>
              <a:ln>
                <a:noFill/>
              </a:ln>
            </p:spPr>
            <p:txBody>
              <a:bodyPr lIns="90000" tIns="45000" rIns="90000" bIns="45000"/>
              <a:lstStyle/>
              <a:p>
                <a:r>
                  <a:rPr lang="en-US" sz="1200" b="0" strike="noStrike" spc="-1" dirty="0">
                    <a:solidFill>
                      <a:srgbClr val="23373B"/>
                    </a:solidFill>
                    <a:latin typeface="Arial"/>
                  </a:rPr>
                  <a:t>Sites</a:t>
                </a:r>
              </a:p>
            </p:txBody>
          </p:sp>
          <p:sp>
            <p:nvSpPr>
              <p:cNvPr id="179" name="TextShape 33">
                <a:extLst>
                  <a:ext uri="{FF2B5EF4-FFF2-40B4-BE49-F238E27FC236}">
                    <a16:creationId xmlns:a16="http://schemas.microsoft.com/office/drawing/2014/main" id="{D224A0A7-4076-9817-4921-36F98AC7B350}"/>
                  </a:ext>
                </a:extLst>
              </p:cNvPr>
              <p:cNvSpPr txBox="1"/>
              <p:nvPr/>
            </p:nvSpPr>
            <p:spPr>
              <a:xfrm rot="16200000">
                <a:off x="-155160" y="5392800"/>
                <a:ext cx="814320" cy="431640"/>
              </a:xfrm>
              <a:prstGeom prst="rect">
                <a:avLst/>
              </a:prstGeom>
              <a:noFill/>
              <a:ln>
                <a:noFill/>
              </a:ln>
            </p:spPr>
            <p:txBody>
              <a:bodyPr lIns="90000" tIns="45000" rIns="90000" bIns="45000"/>
              <a:lstStyle/>
              <a:p>
                <a:r>
                  <a:rPr lang="en-US" sz="1200" b="0" strike="noStrike" spc="-1" dirty="0">
                    <a:solidFill>
                      <a:srgbClr val="23373B"/>
                    </a:solidFill>
                    <a:latin typeface="Arial"/>
                  </a:rPr>
                  <a:t>Species</a:t>
                </a:r>
              </a:p>
            </p:txBody>
          </p:sp>
        </p:grpSp>
        <p:sp>
          <p:nvSpPr>
            <p:cNvPr id="164" name="TextShape 35">
              <a:extLst>
                <a:ext uri="{FF2B5EF4-FFF2-40B4-BE49-F238E27FC236}">
                  <a16:creationId xmlns:a16="http://schemas.microsoft.com/office/drawing/2014/main" id="{37F4C8AB-ED85-866B-2BDF-BFB9FDAE2BFC}"/>
                </a:ext>
              </a:extLst>
            </p:cNvPr>
            <p:cNvSpPr txBox="1"/>
            <p:nvPr/>
          </p:nvSpPr>
          <p:spPr>
            <a:xfrm>
              <a:off x="252020" y="4505640"/>
              <a:ext cx="1443240" cy="261000"/>
            </a:xfrm>
            <a:prstGeom prst="rect">
              <a:avLst/>
            </a:prstGeom>
            <a:noFill/>
            <a:ln>
              <a:noFill/>
            </a:ln>
          </p:spPr>
          <p:txBody>
            <a:bodyPr lIns="90000" tIns="45000" rIns="90000" bIns="45000"/>
            <a:lstStyle/>
            <a:p>
              <a:r>
                <a:rPr lang="en-US" sz="1200" b="1" strike="noStrike" spc="-1" dirty="0">
                  <a:solidFill>
                    <a:srgbClr val="23373B"/>
                  </a:solidFill>
                  <a:latin typeface="Arial"/>
                </a:rPr>
                <a:t>Incidence matrix</a:t>
              </a:r>
              <a:endParaRPr lang="en-US" sz="1200" b="0" strike="noStrike" spc="-1" dirty="0">
                <a:solidFill>
                  <a:srgbClr val="23373B"/>
                </a:solidFill>
                <a:latin typeface="Arial"/>
              </a:endParaRPr>
            </a:p>
          </p:txBody>
        </p:sp>
      </p:grpSp>
      <p:grpSp>
        <p:nvGrpSpPr>
          <p:cNvPr id="180" name="Group 179">
            <a:extLst>
              <a:ext uri="{FF2B5EF4-FFF2-40B4-BE49-F238E27FC236}">
                <a16:creationId xmlns:a16="http://schemas.microsoft.com/office/drawing/2014/main" id="{5628A682-C7D2-FC11-94ED-9D6298DB88C0}"/>
              </a:ext>
            </a:extLst>
          </p:cNvPr>
          <p:cNvGrpSpPr/>
          <p:nvPr/>
        </p:nvGrpSpPr>
        <p:grpSpPr>
          <a:xfrm>
            <a:off x="6173330" y="4312264"/>
            <a:ext cx="1769760" cy="1627120"/>
            <a:chOff x="4995440" y="4114520"/>
            <a:chExt cx="1769760" cy="1627120"/>
          </a:xfrm>
        </p:grpSpPr>
        <p:grpSp>
          <p:nvGrpSpPr>
            <p:cNvPr id="181" name="Group 180">
              <a:extLst>
                <a:ext uri="{FF2B5EF4-FFF2-40B4-BE49-F238E27FC236}">
                  <a16:creationId xmlns:a16="http://schemas.microsoft.com/office/drawing/2014/main" id="{44AFA6C9-DCC9-E8D8-B141-58CAB892A98F}"/>
                </a:ext>
              </a:extLst>
            </p:cNvPr>
            <p:cNvGrpSpPr/>
            <p:nvPr/>
          </p:nvGrpSpPr>
          <p:grpSpPr>
            <a:xfrm>
              <a:off x="5186880" y="4410720"/>
              <a:ext cx="1330920" cy="1330920"/>
              <a:chOff x="5186880" y="4410720"/>
              <a:chExt cx="1330920" cy="1330920"/>
            </a:xfrm>
          </p:grpSpPr>
          <p:sp>
            <p:nvSpPr>
              <p:cNvPr id="183" name="CustomShape 36">
                <a:extLst>
                  <a:ext uri="{FF2B5EF4-FFF2-40B4-BE49-F238E27FC236}">
                    <a16:creationId xmlns:a16="http://schemas.microsoft.com/office/drawing/2014/main" id="{BE0544D1-503E-BE78-30D7-DB44DC4728FE}"/>
                  </a:ext>
                </a:extLst>
              </p:cNvPr>
              <p:cNvSpPr/>
              <p:nvPr/>
            </p:nvSpPr>
            <p:spPr>
              <a:xfrm>
                <a:off x="5186880" y="4410720"/>
                <a:ext cx="1330920" cy="133092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84" name="CustomShape 37">
                <a:extLst>
                  <a:ext uri="{FF2B5EF4-FFF2-40B4-BE49-F238E27FC236}">
                    <a16:creationId xmlns:a16="http://schemas.microsoft.com/office/drawing/2014/main" id="{E9C911E7-6C56-C5DD-C075-8150C6D07D23}"/>
                  </a:ext>
                </a:extLst>
              </p:cNvPr>
              <p:cNvSpPr/>
              <p:nvPr/>
            </p:nvSpPr>
            <p:spPr>
              <a:xfrm rot="1052400">
                <a:off x="5450640" y="4663960"/>
                <a:ext cx="332640" cy="2660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85" name="CustomShape 38">
                <a:extLst>
                  <a:ext uri="{FF2B5EF4-FFF2-40B4-BE49-F238E27FC236}">
                    <a16:creationId xmlns:a16="http://schemas.microsoft.com/office/drawing/2014/main" id="{495B1085-1A1C-7158-6423-D9A67B7975E0}"/>
                  </a:ext>
                </a:extLst>
              </p:cNvPr>
              <p:cNvSpPr/>
              <p:nvPr/>
            </p:nvSpPr>
            <p:spPr>
              <a:xfrm rot="18857400">
                <a:off x="6108480" y="5207040"/>
                <a:ext cx="252720" cy="17172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86" name="CustomShape 39">
                <a:extLst>
                  <a:ext uri="{FF2B5EF4-FFF2-40B4-BE49-F238E27FC236}">
                    <a16:creationId xmlns:a16="http://schemas.microsoft.com/office/drawing/2014/main" id="{9C51EF3B-9349-0641-EF62-2DBEE315999C}"/>
                  </a:ext>
                </a:extLst>
              </p:cNvPr>
              <p:cNvSpPr/>
              <p:nvPr/>
            </p:nvSpPr>
            <p:spPr>
              <a:xfrm rot="21406800">
                <a:off x="5542200" y="5441040"/>
                <a:ext cx="204120" cy="22788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87" name="TextShape 40">
                <a:extLst>
                  <a:ext uri="{FF2B5EF4-FFF2-40B4-BE49-F238E27FC236}">
                    <a16:creationId xmlns:a16="http://schemas.microsoft.com/office/drawing/2014/main" id="{70FB6E1A-49F5-7F59-94C0-F04263167EA7}"/>
                  </a:ext>
                </a:extLst>
              </p:cNvPr>
              <p:cNvSpPr txBox="1"/>
              <p:nvPr/>
            </p:nvSpPr>
            <p:spPr>
              <a:xfrm>
                <a:off x="5372640" y="465804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3</a:t>
                </a:r>
                <a:r>
                  <a:rPr lang="en-US" sz="1200" b="0" strike="noStrike" spc="-1">
                    <a:latin typeface="Arial"/>
                  </a:rPr>
                  <a:t>,</a:t>
                </a:r>
                <a:r>
                  <a:rPr lang="en-US" sz="1200" b="0" strike="noStrike" spc="-1">
                    <a:solidFill>
                      <a:srgbClr val="377EB8"/>
                    </a:solidFill>
                    <a:latin typeface="Arial"/>
                  </a:rPr>
                  <a:t>1</a:t>
                </a:r>
                <a:r>
                  <a:rPr lang="en-US" sz="1200" b="0" strike="noStrike" spc="-1">
                    <a:latin typeface="Arial"/>
                  </a:rPr>
                  <a:t>,</a:t>
                </a:r>
                <a:r>
                  <a:rPr lang="en-US" sz="1200" b="0" strike="noStrike" spc="-1">
                    <a:solidFill>
                      <a:srgbClr val="4DAF4A"/>
                    </a:solidFill>
                    <a:latin typeface="Arial"/>
                  </a:rPr>
                  <a:t>0</a:t>
                </a:r>
                <a:endParaRPr lang="en-US" sz="1200" b="0" strike="noStrike" spc="-1">
                  <a:latin typeface="Arial"/>
                </a:endParaRPr>
              </a:p>
            </p:txBody>
          </p:sp>
          <p:sp>
            <p:nvSpPr>
              <p:cNvPr id="188" name="TextShape 41">
                <a:extLst>
                  <a:ext uri="{FF2B5EF4-FFF2-40B4-BE49-F238E27FC236}">
                    <a16:creationId xmlns:a16="http://schemas.microsoft.com/office/drawing/2014/main" id="{40DA53FA-B05B-57C5-1F78-07E71551A527}"/>
                  </a:ext>
                </a:extLst>
              </p:cNvPr>
              <p:cNvSpPr txBox="1"/>
              <p:nvPr/>
            </p:nvSpPr>
            <p:spPr>
              <a:xfrm>
                <a:off x="5420160" y="544500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1</a:t>
                </a:r>
                <a:r>
                  <a:rPr lang="en-US" sz="1200" b="0" strike="noStrike" spc="-1">
                    <a:latin typeface="Arial"/>
                  </a:rPr>
                  <a:t>,</a:t>
                </a:r>
                <a:r>
                  <a:rPr lang="en-US" sz="1200" b="0" strike="noStrike" spc="-1">
                    <a:solidFill>
                      <a:srgbClr val="377EB8"/>
                    </a:solidFill>
                    <a:latin typeface="Arial"/>
                  </a:rPr>
                  <a:t>0</a:t>
                </a:r>
                <a:r>
                  <a:rPr lang="en-US" sz="1200" b="0" strike="noStrike" spc="-1">
                    <a:latin typeface="Arial"/>
                  </a:rPr>
                  <a:t>,</a:t>
                </a:r>
                <a:r>
                  <a:rPr lang="en-US" sz="1200" b="0" strike="noStrike" spc="-1">
                    <a:solidFill>
                      <a:srgbClr val="4DAF4A"/>
                    </a:solidFill>
                    <a:latin typeface="Arial"/>
                  </a:rPr>
                  <a:t>0</a:t>
                </a:r>
                <a:endParaRPr lang="en-US" sz="1200" b="0" strike="noStrike" spc="-1">
                  <a:latin typeface="Arial"/>
                </a:endParaRPr>
              </a:p>
            </p:txBody>
          </p:sp>
          <p:sp>
            <p:nvSpPr>
              <p:cNvPr id="189" name="TextShape 42">
                <a:extLst>
                  <a:ext uri="{FF2B5EF4-FFF2-40B4-BE49-F238E27FC236}">
                    <a16:creationId xmlns:a16="http://schemas.microsoft.com/office/drawing/2014/main" id="{90FE2453-AED9-73E9-0067-FF1637D55CBC}"/>
                  </a:ext>
                </a:extLst>
              </p:cNvPr>
              <p:cNvSpPr txBox="1"/>
              <p:nvPr/>
            </p:nvSpPr>
            <p:spPr>
              <a:xfrm>
                <a:off x="5991480" y="517896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0</a:t>
                </a:r>
                <a:r>
                  <a:rPr lang="en-US" sz="1200" b="0" strike="noStrike" spc="-1">
                    <a:latin typeface="Arial"/>
                  </a:rPr>
                  <a:t>,</a:t>
                </a:r>
                <a:r>
                  <a:rPr lang="en-US" sz="1200" b="0" strike="noStrike" spc="-1">
                    <a:solidFill>
                      <a:srgbClr val="377EB8"/>
                    </a:solidFill>
                    <a:latin typeface="Arial"/>
                  </a:rPr>
                  <a:t>2</a:t>
                </a:r>
                <a:r>
                  <a:rPr lang="en-US" sz="1200" b="0" strike="noStrike" spc="-1">
                    <a:latin typeface="Arial"/>
                  </a:rPr>
                  <a:t>,</a:t>
                </a:r>
                <a:r>
                  <a:rPr lang="en-US" sz="1200" b="0" strike="noStrike" spc="-1">
                    <a:solidFill>
                      <a:srgbClr val="4DAF4A"/>
                    </a:solidFill>
                    <a:latin typeface="Arial"/>
                  </a:rPr>
                  <a:t>3</a:t>
                </a:r>
                <a:endParaRPr lang="en-US" sz="1200" b="0" strike="noStrike" spc="-1">
                  <a:latin typeface="Arial"/>
                </a:endParaRPr>
              </a:p>
            </p:txBody>
          </p:sp>
        </p:grpSp>
        <p:sp>
          <p:nvSpPr>
            <p:cNvPr id="182" name="TextShape 51">
              <a:extLst>
                <a:ext uri="{FF2B5EF4-FFF2-40B4-BE49-F238E27FC236}">
                  <a16:creationId xmlns:a16="http://schemas.microsoft.com/office/drawing/2014/main" id="{BF25C72B-9A6F-3EFF-BE52-8BE3F2179E5F}"/>
                </a:ext>
              </a:extLst>
            </p:cNvPr>
            <p:cNvSpPr txBox="1"/>
            <p:nvPr/>
          </p:nvSpPr>
          <p:spPr>
            <a:xfrm>
              <a:off x="4995440" y="4114520"/>
              <a:ext cx="1769760" cy="261000"/>
            </a:xfrm>
            <a:prstGeom prst="rect">
              <a:avLst/>
            </a:prstGeom>
            <a:noFill/>
            <a:ln>
              <a:noFill/>
            </a:ln>
          </p:spPr>
          <p:txBody>
            <a:bodyPr lIns="90000" tIns="45000" rIns="90000" bIns="45000"/>
            <a:lstStyle/>
            <a:p>
              <a:r>
                <a:rPr lang="en-US" sz="1200" b="1" strike="noStrike" spc="-1" dirty="0">
                  <a:solidFill>
                    <a:srgbClr val="23373B"/>
                  </a:solidFill>
                  <a:latin typeface="Arial"/>
                </a:rPr>
                <a:t>Mapped abundances</a:t>
              </a:r>
              <a:endParaRPr lang="en-US" sz="1200" b="0" strike="noStrike" spc="-1" dirty="0">
                <a:solidFill>
                  <a:srgbClr val="23373B"/>
                </a:solidFill>
                <a:latin typeface="Arial"/>
              </a:endParaRPr>
            </a:p>
          </p:txBody>
        </p:sp>
      </p:grpSp>
      <p:grpSp>
        <p:nvGrpSpPr>
          <p:cNvPr id="190" name="Group 189">
            <a:extLst>
              <a:ext uri="{FF2B5EF4-FFF2-40B4-BE49-F238E27FC236}">
                <a16:creationId xmlns:a16="http://schemas.microsoft.com/office/drawing/2014/main" id="{3D18093C-E4B8-9041-91EE-A91EA479EB03}"/>
              </a:ext>
            </a:extLst>
          </p:cNvPr>
          <p:cNvGrpSpPr/>
          <p:nvPr/>
        </p:nvGrpSpPr>
        <p:grpSpPr>
          <a:xfrm>
            <a:off x="4542402" y="4327264"/>
            <a:ext cx="1630440" cy="1611000"/>
            <a:chOff x="3341880" y="4250160"/>
            <a:chExt cx="1630440" cy="1611000"/>
          </a:xfrm>
        </p:grpSpPr>
        <p:sp>
          <p:nvSpPr>
            <p:cNvPr id="191" name="CustomShape 43">
              <a:extLst>
                <a:ext uri="{FF2B5EF4-FFF2-40B4-BE49-F238E27FC236}">
                  <a16:creationId xmlns:a16="http://schemas.microsoft.com/office/drawing/2014/main" id="{0095727E-CF89-0D2E-336F-387D2804BC9D}"/>
                </a:ext>
              </a:extLst>
            </p:cNvPr>
            <p:cNvSpPr/>
            <p:nvPr/>
          </p:nvSpPr>
          <p:spPr>
            <a:xfrm>
              <a:off x="3481200" y="4530600"/>
              <a:ext cx="1330560" cy="133056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92" name="CustomShape 44">
              <a:extLst>
                <a:ext uri="{FF2B5EF4-FFF2-40B4-BE49-F238E27FC236}">
                  <a16:creationId xmlns:a16="http://schemas.microsoft.com/office/drawing/2014/main" id="{0794CDBB-ED54-7EE3-5645-1D4039A448C4}"/>
                </a:ext>
              </a:extLst>
            </p:cNvPr>
            <p:cNvSpPr/>
            <p:nvPr/>
          </p:nvSpPr>
          <p:spPr>
            <a:xfrm rot="1052400">
              <a:off x="3714120" y="4763520"/>
              <a:ext cx="332640" cy="26568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93" name="CustomShape 45">
              <a:extLst>
                <a:ext uri="{FF2B5EF4-FFF2-40B4-BE49-F238E27FC236}">
                  <a16:creationId xmlns:a16="http://schemas.microsoft.com/office/drawing/2014/main" id="{58CC1C82-0E76-809F-22B8-FBF26BE027F5}"/>
                </a:ext>
              </a:extLst>
            </p:cNvPr>
            <p:cNvSpPr/>
            <p:nvPr/>
          </p:nvSpPr>
          <p:spPr>
            <a:xfrm rot="18857400">
              <a:off x="4402800" y="5326560"/>
              <a:ext cx="252720" cy="1724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94" name="CustomShape 46">
              <a:extLst>
                <a:ext uri="{FF2B5EF4-FFF2-40B4-BE49-F238E27FC236}">
                  <a16:creationId xmlns:a16="http://schemas.microsoft.com/office/drawing/2014/main" id="{AAFFE7A6-66A1-D590-B46C-5713CD534F37}"/>
                </a:ext>
              </a:extLst>
            </p:cNvPr>
            <p:cNvSpPr/>
            <p:nvPr/>
          </p:nvSpPr>
          <p:spPr>
            <a:xfrm rot="21406800">
              <a:off x="3836520" y="5560560"/>
              <a:ext cx="204120" cy="2282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95" name="TextShape 47">
              <a:extLst>
                <a:ext uri="{FF2B5EF4-FFF2-40B4-BE49-F238E27FC236}">
                  <a16:creationId xmlns:a16="http://schemas.microsoft.com/office/drawing/2014/main" id="{0178B3CF-F8D4-B4AC-DBCE-B8FE6BA35D45}"/>
                </a:ext>
              </a:extLst>
            </p:cNvPr>
            <p:cNvSpPr txBox="1"/>
            <p:nvPr/>
          </p:nvSpPr>
          <p:spPr>
            <a:xfrm>
              <a:off x="3625960" y="4757240"/>
              <a:ext cx="522360" cy="261000"/>
            </a:xfrm>
            <a:prstGeom prst="rect">
              <a:avLst/>
            </a:prstGeom>
            <a:noFill/>
            <a:ln>
              <a:noFill/>
            </a:ln>
          </p:spPr>
          <p:txBody>
            <a:bodyPr lIns="90000" tIns="45000" rIns="90000" bIns="45000"/>
            <a:lstStyle/>
            <a:p>
              <a:r>
                <a:rPr lang="en-US" sz="1200" b="0" strike="noStrike" spc="-1" dirty="0">
                  <a:solidFill>
                    <a:srgbClr val="E41A1C"/>
                  </a:solidFill>
                  <a:latin typeface="Arial"/>
                </a:rPr>
                <a:t>1</a:t>
              </a:r>
              <a:r>
                <a:rPr lang="en-US" sz="1200" b="0" strike="noStrike" spc="-1" dirty="0">
                  <a:latin typeface="Arial"/>
                </a:rPr>
                <a:t>,</a:t>
              </a:r>
              <a:r>
                <a:rPr lang="en-US" sz="1200" b="0" strike="noStrike" spc="-1" dirty="0">
                  <a:solidFill>
                    <a:srgbClr val="377EB8"/>
                  </a:solidFill>
                  <a:latin typeface="Arial"/>
                </a:rPr>
                <a:t>1</a:t>
              </a:r>
              <a:r>
                <a:rPr lang="en-US" sz="1200" b="0" strike="noStrike" spc="-1" dirty="0">
                  <a:latin typeface="Arial"/>
                </a:rPr>
                <a:t>,</a:t>
              </a:r>
              <a:r>
                <a:rPr lang="en-US" sz="1200" b="0" strike="noStrike" spc="-1" dirty="0">
                  <a:solidFill>
                    <a:srgbClr val="4DAF4A"/>
                  </a:solidFill>
                  <a:latin typeface="Arial"/>
                </a:rPr>
                <a:t>0</a:t>
              </a:r>
              <a:endParaRPr lang="en-US" sz="1200" b="0" strike="noStrike" spc="-1" dirty="0">
                <a:latin typeface="Arial"/>
              </a:endParaRPr>
            </a:p>
          </p:txBody>
        </p:sp>
        <p:sp>
          <p:nvSpPr>
            <p:cNvPr id="196" name="TextShape 48">
              <a:extLst>
                <a:ext uri="{FF2B5EF4-FFF2-40B4-BE49-F238E27FC236}">
                  <a16:creationId xmlns:a16="http://schemas.microsoft.com/office/drawing/2014/main" id="{80534697-35CD-3079-EF60-E14D54FE976A}"/>
                </a:ext>
              </a:extLst>
            </p:cNvPr>
            <p:cNvSpPr txBox="1"/>
            <p:nvPr/>
          </p:nvSpPr>
          <p:spPr>
            <a:xfrm>
              <a:off x="3714120" y="556452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1</a:t>
              </a:r>
              <a:r>
                <a:rPr lang="en-US" sz="1200" b="0" strike="noStrike" spc="-1">
                  <a:latin typeface="Arial"/>
                </a:rPr>
                <a:t>,</a:t>
              </a:r>
              <a:r>
                <a:rPr lang="en-US" sz="1200" b="0" strike="noStrike" spc="-1">
                  <a:solidFill>
                    <a:srgbClr val="377EB8"/>
                  </a:solidFill>
                  <a:latin typeface="Arial"/>
                </a:rPr>
                <a:t>0</a:t>
              </a:r>
              <a:r>
                <a:rPr lang="en-US" sz="1200" b="0" strike="noStrike" spc="-1">
                  <a:latin typeface="Arial"/>
                </a:rPr>
                <a:t>,</a:t>
              </a:r>
              <a:r>
                <a:rPr lang="en-US" sz="1200" b="0" strike="noStrike" spc="-1">
                  <a:solidFill>
                    <a:srgbClr val="4DAF4A"/>
                  </a:solidFill>
                  <a:latin typeface="Arial"/>
                </a:rPr>
                <a:t>0</a:t>
              </a:r>
              <a:endParaRPr lang="en-US" sz="1200" b="0" strike="noStrike" spc="-1">
                <a:latin typeface="Arial"/>
              </a:endParaRPr>
            </a:p>
          </p:txBody>
        </p:sp>
        <p:sp>
          <p:nvSpPr>
            <p:cNvPr id="197" name="TextShape 49">
              <a:extLst>
                <a:ext uri="{FF2B5EF4-FFF2-40B4-BE49-F238E27FC236}">
                  <a16:creationId xmlns:a16="http://schemas.microsoft.com/office/drawing/2014/main" id="{E7B3B456-E73D-1CE0-6959-84B57E7AAEB0}"/>
                </a:ext>
              </a:extLst>
            </p:cNvPr>
            <p:cNvSpPr txBox="1"/>
            <p:nvPr/>
          </p:nvSpPr>
          <p:spPr>
            <a:xfrm>
              <a:off x="4285800" y="529848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0</a:t>
              </a:r>
              <a:r>
                <a:rPr lang="en-US" sz="1200" b="0" strike="noStrike" spc="-1">
                  <a:latin typeface="Arial"/>
                </a:rPr>
                <a:t>,</a:t>
              </a:r>
              <a:r>
                <a:rPr lang="en-US" sz="1200" b="0" strike="noStrike" spc="-1">
                  <a:solidFill>
                    <a:srgbClr val="377EB8"/>
                  </a:solidFill>
                  <a:latin typeface="Arial"/>
                </a:rPr>
                <a:t>1</a:t>
              </a:r>
              <a:r>
                <a:rPr lang="en-US" sz="1200" b="0" strike="noStrike" spc="-1">
                  <a:latin typeface="Arial"/>
                </a:rPr>
                <a:t>,</a:t>
              </a:r>
              <a:r>
                <a:rPr lang="en-US" sz="1200" b="0" strike="noStrike" spc="-1">
                  <a:solidFill>
                    <a:srgbClr val="4DAF4A"/>
                  </a:solidFill>
                  <a:latin typeface="Arial"/>
                </a:rPr>
                <a:t>1</a:t>
              </a:r>
              <a:endParaRPr lang="en-US" sz="1200" b="0" strike="noStrike" spc="-1">
                <a:latin typeface="Arial"/>
              </a:endParaRPr>
            </a:p>
          </p:txBody>
        </p:sp>
        <p:sp>
          <p:nvSpPr>
            <p:cNvPr id="198" name="TextShape 52">
              <a:extLst>
                <a:ext uri="{FF2B5EF4-FFF2-40B4-BE49-F238E27FC236}">
                  <a16:creationId xmlns:a16="http://schemas.microsoft.com/office/drawing/2014/main" id="{C5A5B8E7-105D-7DB5-1912-629CF308B41A}"/>
                </a:ext>
              </a:extLst>
            </p:cNvPr>
            <p:cNvSpPr txBox="1"/>
            <p:nvPr/>
          </p:nvSpPr>
          <p:spPr>
            <a:xfrm>
              <a:off x="3341880" y="4250160"/>
              <a:ext cx="1630440" cy="261000"/>
            </a:xfrm>
            <a:prstGeom prst="rect">
              <a:avLst/>
            </a:prstGeom>
            <a:noFill/>
            <a:ln>
              <a:noFill/>
            </a:ln>
          </p:spPr>
          <p:txBody>
            <a:bodyPr lIns="90000" tIns="45000" rIns="90000" bIns="45000"/>
            <a:lstStyle/>
            <a:p>
              <a:r>
                <a:rPr lang="en-US" sz="1200" b="1" strike="noStrike" spc="-1" dirty="0">
                  <a:solidFill>
                    <a:srgbClr val="23373B"/>
                  </a:solidFill>
                  <a:latin typeface="Arial"/>
                </a:rPr>
                <a:t>Mapped incidences</a:t>
              </a:r>
              <a:endParaRPr lang="en-US" sz="1200" b="0" strike="noStrike" spc="-1" dirty="0">
                <a:solidFill>
                  <a:srgbClr val="23373B"/>
                </a:solidFill>
                <a:latin typeface="Arial"/>
              </a:endParaRPr>
            </a:p>
          </p:txBody>
        </p:sp>
      </p:grpSp>
      <p:grpSp>
        <p:nvGrpSpPr>
          <p:cNvPr id="199" name="Group 198">
            <a:extLst>
              <a:ext uri="{FF2B5EF4-FFF2-40B4-BE49-F238E27FC236}">
                <a16:creationId xmlns:a16="http://schemas.microsoft.com/office/drawing/2014/main" id="{28EA7EF1-F755-8C70-5986-15F18B0F8894}"/>
              </a:ext>
            </a:extLst>
          </p:cNvPr>
          <p:cNvGrpSpPr/>
          <p:nvPr/>
        </p:nvGrpSpPr>
        <p:grpSpPr>
          <a:xfrm>
            <a:off x="9592087" y="4322644"/>
            <a:ext cx="1760760" cy="1616600"/>
            <a:chOff x="8310680" y="3642280"/>
            <a:chExt cx="1760760" cy="1616600"/>
          </a:xfrm>
        </p:grpSpPr>
        <p:sp>
          <p:nvSpPr>
            <p:cNvPr id="200" name="CustomShape 53">
              <a:extLst>
                <a:ext uri="{FF2B5EF4-FFF2-40B4-BE49-F238E27FC236}">
                  <a16:creationId xmlns:a16="http://schemas.microsoft.com/office/drawing/2014/main" id="{FE106369-7533-84B3-1100-BA43E14A4755}"/>
                </a:ext>
              </a:extLst>
            </p:cNvPr>
            <p:cNvSpPr/>
            <p:nvPr/>
          </p:nvSpPr>
          <p:spPr>
            <a:xfrm>
              <a:off x="8502480" y="3928320"/>
              <a:ext cx="1330560" cy="133056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201" name="CustomShape 54">
              <a:extLst>
                <a:ext uri="{FF2B5EF4-FFF2-40B4-BE49-F238E27FC236}">
                  <a16:creationId xmlns:a16="http://schemas.microsoft.com/office/drawing/2014/main" id="{DDF6D012-D6A9-8F60-E40F-62D366F9CF13}"/>
                </a:ext>
              </a:extLst>
            </p:cNvPr>
            <p:cNvSpPr/>
            <p:nvPr/>
          </p:nvSpPr>
          <p:spPr>
            <a:xfrm>
              <a:off x="8668800" y="409464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2" name="CustomShape 55">
              <a:extLst>
                <a:ext uri="{FF2B5EF4-FFF2-40B4-BE49-F238E27FC236}">
                  <a16:creationId xmlns:a16="http://schemas.microsoft.com/office/drawing/2014/main" id="{D628F7AF-F151-2BF6-00A6-B37896E5CF12}"/>
                </a:ext>
              </a:extLst>
            </p:cNvPr>
            <p:cNvSpPr/>
            <p:nvPr/>
          </p:nvSpPr>
          <p:spPr>
            <a:xfrm>
              <a:off x="8904600" y="417348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3" name="CustomShape 56">
              <a:extLst>
                <a:ext uri="{FF2B5EF4-FFF2-40B4-BE49-F238E27FC236}">
                  <a16:creationId xmlns:a16="http://schemas.microsoft.com/office/drawing/2014/main" id="{C21CE749-7B03-BF02-B3A6-3F0177D4362D}"/>
                </a:ext>
              </a:extLst>
            </p:cNvPr>
            <p:cNvSpPr/>
            <p:nvPr/>
          </p:nvSpPr>
          <p:spPr>
            <a:xfrm>
              <a:off x="8826120" y="4042800"/>
              <a:ext cx="6696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4" name="CustomShape 57">
              <a:extLst>
                <a:ext uri="{FF2B5EF4-FFF2-40B4-BE49-F238E27FC236}">
                  <a16:creationId xmlns:a16="http://schemas.microsoft.com/office/drawing/2014/main" id="{6E3611B7-6A8D-C540-067B-2FABF7C7D17B}"/>
                </a:ext>
              </a:extLst>
            </p:cNvPr>
            <p:cNvSpPr/>
            <p:nvPr/>
          </p:nvSpPr>
          <p:spPr>
            <a:xfrm>
              <a:off x="8826480" y="4435920"/>
              <a:ext cx="66960" cy="6624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5" name="CustomShape 58">
              <a:extLst>
                <a:ext uri="{FF2B5EF4-FFF2-40B4-BE49-F238E27FC236}">
                  <a16:creationId xmlns:a16="http://schemas.microsoft.com/office/drawing/2014/main" id="{0D6B5DFC-E1B4-1BC6-3081-85B40790F35D}"/>
                </a:ext>
              </a:extLst>
            </p:cNvPr>
            <p:cNvSpPr/>
            <p:nvPr/>
          </p:nvSpPr>
          <p:spPr>
            <a:xfrm>
              <a:off x="8826480" y="4750560"/>
              <a:ext cx="66960" cy="6624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6" name="CustomShape 59">
              <a:extLst>
                <a:ext uri="{FF2B5EF4-FFF2-40B4-BE49-F238E27FC236}">
                  <a16:creationId xmlns:a16="http://schemas.microsoft.com/office/drawing/2014/main" id="{06AAF685-B464-6B17-BC73-BA2040AF3775}"/>
                </a:ext>
              </a:extLst>
            </p:cNvPr>
            <p:cNvSpPr/>
            <p:nvPr/>
          </p:nvSpPr>
          <p:spPr>
            <a:xfrm>
              <a:off x="9010080" y="4541040"/>
              <a:ext cx="66240" cy="6624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7" name="CustomShape 60">
              <a:extLst>
                <a:ext uri="{FF2B5EF4-FFF2-40B4-BE49-F238E27FC236}">
                  <a16:creationId xmlns:a16="http://schemas.microsoft.com/office/drawing/2014/main" id="{D38D6F09-5B3D-00D7-85E1-82399017FCEE}"/>
                </a:ext>
              </a:extLst>
            </p:cNvPr>
            <p:cNvSpPr/>
            <p:nvPr/>
          </p:nvSpPr>
          <p:spPr>
            <a:xfrm>
              <a:off x="9167400" y="4409640"/>
              <a:ext cx="66240" cy="6696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8" name="CustomShape 61">
              <a:extLst>
                <a:ext uri="{FF2B5EF4-FFF2-40B4-BE49-F238E27FC236}">
                  <a16:creationId xmlns:a16="http://schemas.microsoft.com/office/drawing/2014/main" id="{9853594D-A86D-1253-B7B7-8555C540659E}"/>
                </a:ext>
              </a:extLst>
            </p:cNvPr>
            <p:cNvSpPr/>
            <p:nvPr/>
          </p:nvSpPr>
          <p:spPr>
            <a:xfrm>
              <a:off x="9429120" y="4541040"/>
              <a:ext cx="66600" cy="6624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9" name="CustomShape 62">
              <a:extLst>
                <a:ext uri="{FF2B5EF4-FFF2-40B4-BE49-F238E27FC236}">
                  <a16:creationId xmlns:a16="http://schemas.microsoft.com/office/drawing/2014/main" id="{DEC723C2-C943-EDFD-8FC7-0BF80122CC18}"/>
                </a:ext>
              </a:extLst>
            </p:cNvPr>
            <p:cNvSpPr/>
            <p:nvPr/>
          </p:nvSpPr>
          <p:spPr>
            <a:xfrm>
              <a:off x="9612720" y="425268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0" name="CustomShape 63">
              <a:extLst>
                <a:ext uri="{FF2B5EF4-FFF2-40B4-BE49-F238E27FC236}">
                  <a16:creationId xmlns:a16="http://schemas.microsoft.com/office/drawing/2014/main" id="{2A4173E3-CBA0-5552-0872-39B84A016E7E}"/>
                </a:ext>
              </a:extLst>
            </p:cNvPr>
            <p:cNvSpPr/>
            <p:nvPr/>
          </p:nvSpPr>
          <p:spPr>
            <a:xfrm>
              <a:off x="9219600" y="503856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1" name="CustomShape 64">
              <a:extLst>
                <a:ext uri="{FF2B5EF4-FFF2-40B4-BE49-F238E27FC236}">
                  <a16:creationId xmlns:a16="http://schemas.microsoft.com/office/drawing/2014/main" id="{E3FED010-B238-02E1-9A84-72C25C10D1E0}"/>
                </a:ext>
              </a:extLst>
            </p:cNvPr>
            <p:cNvSpPr/>
            <p:nvPr/>
          </p:nvSpPr>
          <p:spPr>
            <a:xfrm>
              <a:off x="8669520" y="456696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2" name="CustomShape 65">
              <a:extLst>
                <a:ext uri="{FF2B5EF4-FFF2-40B4-BE49-F238E27FC236}">
                  <a16:creationId xmlns:a16="http://schemas.microsoft.com/office/drawing/2014/main" id="{E6A4B4A6-877C-775E-B13F-D780C7B9FAD0}"/>
                </a:ext>
              </a:extLst>
            </p:cNvPr>
            <p:cNvSpPr/>
            <p:nvPr/>
          </p:nvSpPr>
          <p:spPr>
            <a:xfrm>
              <a:off x="9114840" y="425268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3" name="CustomShape 66">
              <a:extLst>
                <a:ext uri="{FF2B5EF4-FFF2-40B4-BE49-F238E27FC236}">
                  <a16:creationId xmlns:a16="http://schemas.microsoft.com/office/drawing/2014/main" id="{7ABDDB1C-5B9C-BC8E-027A-1E429EF10464}"/>
                </a:ext>
              </a:extLst>
            </p:cNvPr>
            <p:cNvSpPr/>
            <p:nvPr/>
          </p:nvSpPr>
          <p:spPr>
            <a:xfrm>
              <a:off x="8931240" y="4278600"/>
              <a:ext cx="6696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4" name="CustomShape 67">
              <a:extLst>
                <a:ext uri="{FF2B5EF4-FFF2-40B4-BE49-F238E27FC236}">
                  <a16:creationId xmlns:a16="http://schemas.microsoft.com/office/drawing/2014/main" id="{8C4C8F9D-90D5-7EA8-8F4C-2A36C49B45A8}"/>
                </a:ext>
              </a:extLst>
            </p:cNvPr>
            <p:cNvSpPr/>
            <p:nvPr/>
          </p:nvSpPr>
          <p:spPr>
            <a:xfrm>
              <a:off x="8853120" y="422640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5" name="CustomShape 68">
              <a:extLst>
                <a:ext uri="{FF2B5EF4-FFF2-40B4-BE49-F238E27FC236}">
                  <a16:creationId xmlns:a16="http://schemas.microsoft.com/office/drawing/2014/main" id="{795C86CC-89BF-675B-DD20-29EC977417DD}"/>
                </a:ext>
              </a:extLst>
            </p:cNvPr>
            <p:cNvSpPr/>
            <p:nvPr/>
          </p:nvSpPr>
          <p:spPr>
            <a:xfrm>
              <a:off x="9376920" y="396432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6" name="CustomShape 69">
              <a:extLst>
                <a:ext uri="{FF2B5EF4-FFF2-40B4-BE49-F238E27FC236}">
                  <a16:creationId xmlns:a16="http://schemas.microsoft.com/office/drawing/2014/main" id="{C30FA89B-46EF-504D-BC3C-7B09D818A6BF}"/>
                </a:ext>
              </a:extLst>
            </p:cNvPr>
            <p:cNvSpPr/>
            <p:nvPr/>
          </p:nvSpPr>
          <p:spPr>
            <a:xfrm>
              <a:off x="8931240" y="4986000"/>
              <a:ext cx="6696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7" name="CustomShape 70">
              <a:extLst>
                <a:ext uri="{FF2B5EF4-FFF2-40B4-BE49-F238E27FC236}">
                  <a16:creationId xmlns:a16="http://schemas.microsoft.com/office/drawing/2014/main" id="{E3FEA77A-4C70-96B9-CF37-3960C100DE34}"/>
                </a:ext>
              </a:extLst>
            </p:cNvPr>
            <p:cNvSpPr/>
            <p:nvPr/>
          </p:nvSpPr>
          <p:spPr>
            <a:xfrm>
              <a:off x="9497520" y="489024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8" name="CustomShape 71">
              <a:extLst>
                <a:ext uri="{FF2B5EF4-FFF2-40B4-BE49-F238E27FC236}">
                  <a16:creationId xmlns:a16="http://schemas.microsoft.com/office/drawing/2014/main" id="{909AF5F8-FB7E-287B-664A-FF11515CA245}"/>
                </a:ext>
              </a:extLst>
            </p:cNvPr>
            <p:cNvSpPr/>
            <p:nvPr/>
          </p:nvSpPr>
          <p:spPr>
            <a:xfrm>
              <a:off x="9264240" y="472392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9" name="CustomShape 72">
              <a:extLst>
                <a:ext uri="{FF2B5EF4-FFF2-40B4-BE49-F238E27FC236}">
                  <a16:creationId xmlns:a16="http://schemas.microsoft.com/office/drawing/2014/main" id="{53FDAFE5-BD9E-BC5B-DC7F-7D54ABE63486}"/>
                </a:ext>
              </a:extLst>
            </p:cNvPr>
            <p:cNvSpPr/>
            <p:nvPr/>
          </p:nvSpPr>
          <p:spPr>
            <a:xfrm>
              <a:off x="9397440" y="445788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0" name="CustomShape 73">
              <a:extLst>
                <a:ext uri="{FF2B5EF4-FFF2-40B4-BE49-F238E27FC236}">
                  <a16:creationId xmlns:a16="http://schemas.microsoft.com/office/drawing/2014/main" id="{6401E95B-3767-2852-2216-ABAA8DB9D94F}"/>
                </a:ext>
              </a:extLst>
            </p:cNvPr>
            <p:cNvSpPr/>
            <p:nvPr/>
          </p:nvSpPr>
          <p:spPr>
            <a:xfrm>
              <a:off x="8998200" y="462420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1" name="CustomShape 74">
              <a:extLst>
                <a:ext uri="{FF2B5EF4-FFF2-40B4-BE49-F238E27FC236}">
                  <a16:creationId xmlns:a16="http://schemas.microsoft.com/office/drawing/2014/main" id="{CC972D0B-A178-B0FA-1B5F-B0CD367276ED}"/>
                </a:ext>
              </a:extLst>
            </p:cNvPr>
            <p:cNvSpPr/>
            <p:nvPr/>
          </p:nvSpPr>
          <p:spPr>
            <a:xfrm>
              <a:off x="8765280" y="419436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2" name="CustomShape 75">
              <a:extLst>
                <a:ext uri="{FF2B5EF4-FFF2-40B4-BE49-F238E27FC236}">
                  <a16:creationId xmlns:a16="http://schemas.microsoft.com/office/drawing/2014/main" id="{FB2DB624-0503-8F46-19CE-4174D6A8828D}"/>
                </a:ext>
              </a:extLst>
            </p:cNvPr>
            <p:cNvSpPr/>
            <p:nvPr/>
          </p:nvSpPr>
          <p:spPr>
            <a:xfrm>
              <a:off x="9267480" y="416124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3" name="CustomShape 76">
              <a:extLst>
                <a:ext uri="{FF2B5EF4-FFF2-40B4-BE49-F238E27FC236}">
                  <a16:creationId xmlns:a16="http://schemas.microsoft.com/office/drawing/2014/main" id="{ECC15544-A5A0-BF8E-0542-18705CAEFD3C}"/>
                </a:ext>
              </a:extLst>
            </p:cNvPr>
            <p:cNvSpPr/>
            <p:nvPr/>
          </p:nvSpPr>
          <p:spPr>
            <a:xfrm>
              <a:off x="8665560" y="5156640"/>
              <a:ext cx="69480" cy="6912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4" name="CustomShape 77">
              <a:extLst>
                <a:ext uri="{FF2B5EF4-FFF2-40B4-BE49-F238E27FC236}">
                  <a16:creationId xmlns:a16="http://schemas.microsoft.com/office/drawing/2014/main" id="{0B7EA25A-7C6F-CC65-1379-A220C8999C59}"/>
                </a:ext>
              </a:extLst>
            </p:cNvPr>
            <p:cNvSpPr/>
            <p:nvPr/>
          </p:nvSpPr>
          <p:spPr>
            <a:xfrm>
              <a:off x="9567000" y="4660200"/>
              <a:ext cx="9972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5" name="CustomShape 78">
              <a:extLst>
                <a:ext uri="{FF2B5EF4-FFF2-40B4-BE49-F238E27FC236}">
                  <a16:creationId xmlns:a16="http://schemas.microsoft.com/office/drawing/2014/main" id="{CD467E4B-EF9A-F8CD-8B10-B0474D898C72}"/>
                </a:ext>
              </a:extLst>
            </p:cNvPr>
            <p:cNvSpPr/>
            <p:nvPr/>
          </p:nvSpPr>
          <p:spPr>
            <a:xfrm>
              <a:off x="9467280" y="4726800"/>
              <a:ext cx="9972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6" name="CustomShape 79">
              <a:extLst>
                <a:ext uri="{FF2B5EF4-FFF2-40B4-BE49-F238E27FC236}">
                  <a16:creationId xmlns:a16="http://schemas.microsoft.com/office/drawing/2014/main" id="{2B3B2591-F96F-8D5C-8A76-B0535C507B7D}"/>
                </a:ext>
              </a:extLst>
            </p:cNvPr>
            <p:cNvSpPr/>
            <p:nvPr/>
          </p:nvSpPr>
          <p:spPr>
            <a:xfrm>
              <a:off x="9600120" y="4793400"/>
              <a:ext cx="9972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7" name="CustomShape 80">
              <a:extLst>
                <a:ext uri="{FF2B5EF4-FFF2-40B4-BE49-F238E27FC236}">
                  <a16:creationId xmlns:a16="http://schemas.microsoft.com/office/drawing/2014/main" id="{5894CD4D-18CC-1EC4-3B80-02DF22E7CF18}"/>
                </a:ext>
              </a:extLst>
            </p:cNvPr>
            <p:cNvSpPr/>
            <p:nvPr/>
          </p:nvSpPr>
          <p:spPr>
            <a:xfrm>
              <a:off x="9600120" y="4460760"/>
              <a:ext cx="99720" cy="9936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8" name="CustomShape 81">
              <a:extLst>
                <a:ext uri="{FF2B5EF4-FFF2-40B4-BE49-F238E27FC236}">
                  <a16:creationId xmlns:a16="http://schemas.microsoft.com/office/drawing/2014/main" id="{73A7A5E2-B6DD-B4B4-DD08-483BEBB28672}"/>
                </a:ext>
              </a:extLst>
            </p:cNvPr>
            <p:cNvSpPr/>
            <p:nvPr/>
          </p:nvSpPr>
          <p:spPr>
            <a:xfrm>
              <a:off x="9699840" y="5059440"/>
              <a:ext cx="100080" cy="10008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9" name="CustomShape 96">
              <a:extLst>
                <a:ext uri="{FF2B5EF4-FFF2-40B4-BE49-F238E27FC236}">
                  <a16:creationId xmlns:a16="http://schemas.microsoft.com/office/drawing/2014/main" id="{42828DAB-79B6-F70B-419A-F0910D5DBBDD}"/>
                </a:ext>
              </a:extLst>
            </p:cNvPr>
            <p:cNvSpPr/>
            <p:nvPr/>
          </p:nvSpPr>
          <p:spPr>
            <a:xfrm>
              <a:off x="9425520" y="478944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0" name="TextShape 97">
              <a:extLst>
                <a:ext uri="{FF2B5EF4-FFF2-40B4-BE49-F238E27FC236}">
                  <a16:creationId xmlns:a16="http://schemas.microsoft.com/office/drawing/2014/main" id="{0EA5C91D-8711-B9E0-16CD-F290EFD4CE72}"/>
                </a:ext>
              </a:extLst>
            </p:cNvPr>
            <p:cNvSpPr txBox="1"/>
            <p:nvPr/>
          </p:nvSpPr>
          <p:spPr>
            <a:xfrm>
              <a:off x="8310680" y="3642280"/>
              <a:ext cx="1760760" cy="261000"/>
            </a:xfrm>
            <a:prstGeom prst="rect">
              <a:avLst/>
            </a:prstGeom>
            <a:noFill/>
            <a:ln>
              <a:noFill/>
            </a:ln>
          </p:spPr>
          <p:txBody>
            <a:bodyPr lIns="90000" tIns="45000" rIns="90000" bIns="45000"/>
            <a:lstStyle/>
            <a:p>
              <a:r>
                <a:rPr lang="en-US" sz="1200" b="1" strike="noStrike" spc="-1" dirty="0">
                  <a:solidFill>
                    <a:srgbClr val="23373B"/>
                  </a:solidFill>
                  <a:latin typeface="Arial"/>
                </a:rPr>
                <a:t>Fully mapped region</a:t>
              </a:r>
              <a:endParaRPr lang="en-US" sz="1200" b="0" strike="noStrike" spc="-1" dirty="0">
                <a:solidFill>
                  <a:srgbClr val="23373B"/>
                </a:solidFill>
                <a:latin typeface="Arial"/>
              </a:endParaRPr>
            </a:p>
          </p:txBody>
        </p:sp>
      </p:grpSp>
      <p:grpSp>
        <p:nvGrpSpPr>
          <p:cNvPr id="231" name="Group 230">
            <a:extLst>
              <a:ext uri="{FF2B5EF4-FFF2-40B4-BE49-F238E27FC236}">
                <a16:creationId xmlns:a16="http://schemas.microsoft.com/office/drawing/2014/main" id="{5F414EBB-EA26-1121-0508-AA623461D7E6}"/>
              </a:ext>
            </a:extLst>
          </p:cNvPr>
          <p:cNvGrpSpPr/>
          <p:nvPr/>
        </p:nvGrpSpPr>
        <p:grpSpPr>
          <a:xfrm>
            <a:off x="7994742" y="4321584"/>
            <a:ext cx="1649880" cy="1611200"/>
            <a:chOff x="6773760" y="3889960"/>
            <a:chExt cx="1649880" cy="1611200"/>
          </a:xfrm>
        </p:grpSpPr>
        <p:sp>
          <p:nvSpPr>
            <p:cNvPr id="232" name="CustomShape 82">
              <a:extLst>
                <a:ext uri="{FF2B5EF4-FFF2-40B4-BE49-F238E27FC236}">
                  <a16:creationId xmlns:a16="http://schemas.microsoft.com/office/drawing/2014/main" id="{11A0B371-B1E3-62C3-BB04-B8D6BE0B8027}"/>
                </a:ext>
              </a:extLst>
            </p:cNvPr>
            <p:cNvSpPr/>
            <p:nvPr/>
          </p:nvSpPr>
          <p:spPr>
            <a:xfrm>
              <a:off x="6886080" y="4170600"/>
              <a:ext cx="1330560" cy="133056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233" name="CustomShape 83">
              <a:extLst>
                <a:ext uri="{FF2B5EF4-FFF2-40B4-BE49-F238E27FC236}">
                  <a16:creationId xmlns:a16="http://schemas.microsoft.com/office/drawing/2014/main" id="{3CFDC584-687D-A24A-4028-DBB3BA501462}"/>
                </a:ext>
              </a:extLst>
            </p:cNvPr>
            <p:cNvSpPr/>
            <p:nvPr/>
          </p:nvSpPr>
          <p:spPr>
            <a:xfrm>
              <a:off x="7288200" y="4415760"/>
              <a:ext cx="66600" cy="6624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4" name="CustomShape 84">
              <a:extLst>
                <a:ext uri="{FF2B5EF4-FFF2-40B4-BE49-F238E27FC236}">
                  <a16:creationId xmlns:a16="http://schemas.microsoft.com/office/drawing/2014/main" id="{67591171-4660-8451-2931-B81A90FA99B3}"/>
                </a:ext>
              </a:extLst>
            </p:cNvPr>
            <p:cNvSpPr/>
            <p:nvPr/>
          </p:nvSpPr>
          <p:spPr>
            <a:xfrm>
              <a:off x="7314840" y="452088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5" name="CustomShape 85">
              <a:extLst>
                <a:ext uri="{FF2B5EF4-FFF2-40B4-BE49-F238E27FC236}">
                  <a16:creationId xmlns:a16="http://schemas.microsoft.com/office/drawing/2014/main" id="{E0406606-8AEA-A073-A1C5-0D4059070D97}"/>
                </a:ext>
              </a:extLst>
            </p:cNvPr>
            <p:cNvSpPr/>
            <p:nvPr/>
          </p:nvSpPr>
          <p:spPr>
            <a:xfrm>
              <a:off x="7236360" y="446832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6" name="CustomShape 86">
              <a:extLst>
                <a:ext uri="{FF2B5EF4-FFF2-40B4-BE49-F238E27FC236}">
                  <a16:creationId xmlns:a16="http://schemas.microsoft.com/office/drawing/2014/main" id="{2DB9B8EE-0087-446E-C6F6-0533BC22110B}"/>
                </a:ext>
              </a:extLst>
            </p:cNvPr>
            <p:cNvSpPr/>
            <p:nvPr/>
          </p:nvSpPr>
          <p:spPr>
            <a:xfrm>
              <a:off x="7314840" y="5227920"/>
              <a:ext cx="66600" cy="6696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7" name="CustomShape 87">
              <a:extLst>
                <a:ext uri="{FF2B5EF4-FFF2-40B4-BE49-F238E27FC236}">
                  <a16:creationId xmlns:a16="http://schemas.microsoft.com/office/drawing/2014/main" id="{07882B8C-EA13-ACF7-CD06-0059C1B4C019}"/>
                </a:ext>
              </a:extLst>
            </p:cNvPr>
            <p:cNvSpPr/>
            <p:nvPr/>
          </p:nvSpPr>
          <p:spPr>
            <a:xfrm>
              <a:off x="7881120" y="513216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8" name="CustomShape 88">
              <a:extLst>
                <a:ext uri="{FF2B5EF4-FFF2-40B4-BE49-F238E27FC236}">
                  <a16:creationId xmlns:a16="http://schemas.microsoft.com/office/drawing/2014/main" id="{6F3A765A-80FF-1304-2EF2-843F7A8965CC}"/>
                </a:ext>
              </a:extLst>
            </p:cNvPr>
            <p:cNvSpPr/>
            <p:nvPr/>
          </p:nvSpPr>
          <p:spPr>
            <a:xfrm>
              <a:off x="7148880" y="4436640"/>
              <a:ext cx="69840" cy="6912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9" name="CustomShape 89">
              <a:extLst>
                <a:ext uri="{FF2B5EF4-FFF2-40B4-BE49-F238E27FC236}">
                  <a16:creationId xmlns:a16="http://schemas.microsoft.com/office/drawing/2014/main" id="{10675799-BBCC-9AF9-7C6A-DA15505B8033}"/>
                </a:ext>
              </a:extLst>
            </p:cNvPr>
            <p:cNvSpPr/>
            <p:nvPr/>
          </p:nvSpPr>
          <p:spPr>
            <a:xfrm>
              <a:off x="7950600" y="4902480"/>
              <a:ext cx="99720" cy="9936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40" name="CustomShape 90">
              <a:extLst>
                <a:ext uri="{FF2B5EF4-FFF2-40B4-BE49-F238E27FC236}">
                  <a16:creationId xmlns:a16="http://schemas.microsoft.com/office/drawing/2014/main" id="{F58EC797-327C-82F8-8D74-C0F03B6A34EA}"/>
                </a:ext>
              </a:extLst>
            </p:cNvPr>
            <p:cNvSpPr/>
            <p:nvPr/>
          </p:nvSpPr>
          <p:spPr>
            <a:xfrm>
              <a:off x="7850880" y="4968720"/>
              <a:ext cx="99720" cy="10008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41" name="CustomShape 91">
              <a:extLst>
                <a:ext uri="{FF2B5EF4-FFF2-40B4-BE49-F238E27FC236}">
                  <a16:creationId xmlns:a16="http://schemas.microsoft.com/office/drawing/2014/main" id="{0039B0E5-492C-BC7E-198D-B3CB9A203DFD}"/>
                </a:ext>
              </a:extLst>
            </p:cNvPr>
            <p:cNvSpPr/>
            <p:nvPr/>
          </p:nvSpPr>
          <p:spPr>
            <a:xfrm>
              <a:off x="7957440" y="5035320"/>
              <a:ext cx="10008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42" name="CustomShape 92">
              <a:extLst>
                <a:ext uri="{FF2B5EF4-FFF2-40B4-BE49-F238E27FC236}">
                  <a16:creationId xmlns:a16="http://schemas.microsoft.com/office/drawing/2014/main" id="{E5C73918-FB4F-1731-0A28-885D71470097}"/>
                </a:ext>
              </a:extLst>
            </p:cNvPr>
            <p:cNvSpPr/>
            <p:nvPr/>
          </p:nvSpPr>
          <p:spPr>
            <a:xfrm rot="1052400">
              <a:off x="7118640" y="4403160"/>
              <a:ext cx="333000" cy="2660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243" name="CustomShape 93">
              <a:extLst>
                <a:ext uri="{FF2B5EF4-FFF2-40B4-BE49-F238E27FC236}">
                  <a16:creationId xmlns:a16="http://schemas.microsoft.com/office/drawing/2014/main" id="{1BD2A0F5-CE5E-3F93-282E-7B961FA6AB7F}"/>
                </a:ext>
              </a:extLst>
            </p:cNvPr>
            <p:cNvSpPr/>
            <p:nvPr/>
          </p:nvSpPr>
          <p:spPr>
            <a:xfrm rot="18857400">
              <a:off x="7807680" y="4966560"/>
              <a:ext cx="252720" cy="1724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244" name="CustomShape 94">
              <a:extLst>
                <a:ext uri="{FF2B5EF4-FFF2-40B4-BE49-F238E27FC236}">
                  <a16:creationId xmlns:a16="http://schemas.microsoft.com/office/drawing/2014/main" id="{2DDD3694-5F6B-B244-6D66-8C44B66352FF}"/>
                </a:ext>
              </a:extLst>
            </p:cNvPr>
            <p:cNvSpPr/>
            <p:nvPr/>
          </p:nvSpPr>
          <p:spPr>
            <a:xfrm rot="21406800">
              <a:off x="7241400" y="5200560"/>
              <a:ext cx="203760" cy="2282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245" name="CustomShape 95">
              <a:extLst>
                <a:ext uri="{FF2B5EF4-FFF2-40B4-BE49-F238E27FC236}">
                  <a16:creationId xmlns:a16="http://schemas.microsoft.com/office/drawing/2014/main" id="{E0734DC8-7452-DF05-A728-BF4B3245F796}"/>
                </a:ext>
              </a:extLst>
            </p:cNvPr>
            <p:cNvSpPr/>
            <p:nvPr/>
          </p:nvSpPr>
          <p:spPr>
            <a:xfrm>
              <a:off x="7808760" y="5045040"/>
              <a:ext cx="69480" cy="6912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46" name="TextShape 98">
              <a:extLst>
                <a:ext uri="{FF2B5EF4-FFF2-40B4-BE49-F238E27FC236}">
                  <a16:creationId xmlns:a16="http://schemas.microsoft.com/office/drawing/2014/main" id="{9E0CAD7B-6E4C-0128-C258-7D3F93E3972D}"/>
                </a:ext>
              </a:extLst>
            </p:cNvPr>
            <p:cNvSpPr txBox="1"/>
            <p:nvPr/>
          </p:nvSpPr>
          <p:spPr>
            <a:xfrm>
              <a:off x="6773760" y="3889960"/>
              <a:ext cx="1649880" cy="261000"/>
            </a:xfrm>
            <a:prstGeom prst="rect">
              <a:avLst/>
            </a:prstGeom>
            <a:noFill/>
            <a:ln>
              <a:noFill/>
            </a:ln>
          </p:spPr>
          <p:txBody>
            <a:bodyPr lIns="90000" tIns="45000" rIns="90000" bIns="45000"/>
            <a:lstStyle/>
            <a:p>
              <a:r>
                <a:rPr lang="en-US" sz="1200" b="1" strike="noStrike" spc="-1" dirty="0">
                  <a:solidFill>
                    <a:srgbClr val="23373B"/>
                  </a:solidFill>
                  <a:latin typeface="Arial"/>
                </a:rPr>
                <a:t>Fully mapped sites</a:t>
              </a:r>
              <a:endParaRPr lang="en-US" sz="1200" b="0" strike="noStrike" spc="-1" dirty="0">
                <a:solidFill>
                  <a:srgbClr val="23373B"/>
                </a:solidFill>
                <a:latin typeface="Arial"/>
              </a:endParaRPr>
            </a:p>
          </p:txBody>
        </p:sp>
      </p:grpSp>
      <p:grpSp>
        <p:nvGrpSpPr>
          <p:cNvPr id="247" name="Group 246">
            <a:extLst>
              <a:ext uri="{FF2B5EF4-FFF2-40B4-BE49-F238E27FC236}">
                <a16:creationId xmlns:a16="http://schemas.microsoft.com/office/drawing/2014/main" id="{4FE7A3BC-6E94-B8D0-8BAA-70966951CA0C}"/>
              </a:ext>
            </a:extLst>
          </p:cNvPr>
          <p:cNvGrpSpPr/>
          <p:nvPr/>
        </p:nvGrpSpPr>
        <p:grpSpPr>
          <a:xfrm>
            <a:off x="2953682" y="4328164"/>
            <a:ext cx="1589311" cy="1560020"/>
            <a:chOff x="1742720" y="4517020"/>
            <a:chExt cx="1589311" cy="1560020"/>
          </a:xfrm>
        </p:grpSpPr>
        <p:sp>
          <p:nvSpPr>
            <p:cNvPr id="248" name="TextShape 34">
              <a:extLst>
                <a:ext uri="{FF2B5EF4-FFF2-40B4-BE49-F238E27FC236}">
                  <a16:creationId xmlns:a16="http://schemas.microsoft.com/office/drawing/2014/main" id="{585D876B-7F00-8FBF-1622-BEDFFDF36BDC}"/>
                </a:ext>
              </a:extLst>
            </p:cNvPr>
            <p:cNvSpPr txBox="1"/>
            <p:nvPr/>
          </p:nvSpPr>
          <p:spPr>
            <a:xfrm>
              <a:off x="1750191" y="4517020"/>
              <a:ext cx="1581840" cy="261000"/>
            </a:xfrm>
            <a:prstGeom prst="rect">
              <a:avLst/>
            </a:prstGeom>
            <a:noFill/>
            <a:ln>
              <a:noFill/>
            </a:ln>
          </p:spPr>
          <p:txBody>
            <a:bodyPr lIns="90000" tIns="45000" rIns="90000" bIns="45000"/>
            <a:lstStyle/>
            <a:p>
              <a:r>
                <a:rPr lang="en-US" sz="1200" b="1" strike="noStrike" spc="-1" dirty="0">
                  <a:solidFill>
                    <a:srgbClr val="23373B"/>
                  </a:solidFill>
                  <a:latin typeface="Arial"/>
                </a:rPr>
                <a:t>Abundance matrix</a:t>
              </a:r>
              <a:endParaRPr lang="en-US" sz="1200" b="0" strike="noStrike" spc="-1" dirty="0">
                <a:solidFill>
                  <a:srgbClr val="23373B"/>
                </a:solidFill>
                <a:latin typeface="Arial"/>
              </a:endParaRPr>
            </a:p>
          </p:txBody>
        </p:sp>
        <p:grpSp>
          <p:nvGrpSpPr>
            <p:cNvPr id="249" name="Group 248">
              <a:extLst>
                <a:ext uri="{FF2B5EF4-FFF2-40B4-BE49-F238E27FC236}">
                  <a16:creationId xmlns:a16="http://schemas.microsoft.com/office/drawing/2014/main" id="{BE962C39-C205-008C-567A-13C128146E14}"/>
                </a:ext>
              </a:extLst>
            </p:cNvPr>
            <p:cNvGrpSpPr/>
            <p:nvPr/>
          </p:nvGrpSpPr>
          <p:grpSpPr>
            <a:xfrm>
              <a:off x="1742720" y="4724540"/>
              <a:ext cx="1387071" cy="1352500"/>
              <a:chOff x="1732560" y="4897260"/>
              <a:chExt cx="1387071" cy="1352500"/>
            </a:xfrm>
          </p:grpSpPr>
          <p:sp>
            <p:nvSpPr>
              <p:cNvPr id="250" name="CustomShape 8">
                <a:extLst>
                  <a:ext uri="{FF2B5EF4-FFF2-40B4-BE49-F238E27FC236}">
                    <a16:creationId xmlns:a16="http://schemas.microsoft.com/office/drawing/2014/main" id="{386A63E0-254E-FE20-632A-D322D2283A45}"/>
                  </a:ext>
                </a:extLst>
              </p:cNvPr>
              <p:cNvSpPr/>
              <p:nvPr/>
            </p:nvSpPr>
            <p:spPr>
              <a:xfrm>
                <a:off x="2121711" y="512982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3</a:t>
                </a:r>
                <a:endParaRPr lang="en-US" sz="1200" b="0" strike="noStrike" spc="-1">
                  <a:latin typeface="Arial"/>
                </a:endParaRPr>
              </a:p>
            </p:txBody>
          </p:sp>
          <p:sp>
            <p:nvSpPr>
              <p:cNvPr id="251" name="CustomShape 9">
                <a:extLst>
                  <a:ext uri="{FF2B5EF4-FFF2-40B4-BE49-F238E27FC236}">
                    <a16:creationId xmlns:a16="http://schemas.microsoft.com/office/drawing/2014/main" id="{55B262E2-357D-19F8-D1D4-26A51A074F25}"/>
                  </a:ext>
                </a:extLst>
              </p:cNvPr>
              <p:cNvSpPr/>
              <p:nvPr/>
            </p:nvSpPr>
            <p:spPr>
              <a:xfrm>
                <a:off x="2454351" y="512982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0</a:t>
                </a:r>
                <a:endParaRPr lang="en-US" sz="1200" b="0" strike="noStrike" spc="-1">
                  <a:latin typeface="Arial"/>
                </a:endParaRPr>
              </a:p>
            </p:txBody>
          </p:sp>
          <p:sp>
            <p:nvSpPr>
              <p:cNvPr id="252" name="CustomShape 10">
                <a:extLst>
                  <a:ext uri="{FF2B5EF4-FFF2-40B4-BE49-F238E27FC236}">
                    <a16:creationId xmlns:a16="http://schemas.microsoft.com/office/drawing/2014/main" id="{85A8D8EC-498E-FF09-436C-2033B56632C0}"/>
                  </a:ext>
                </a:extLst>
              </p:cNvPr>
              <p:cNvSpPr/>
              <p:nvPr/>
            </p:nvSpPr>
            <p:spPr>
              <a:xfrm>
                <a:off x="2786991" y="512982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253" name="CustomShape 11">
                <a:extLst>
                  <a:ext uri="{FF2B5EF4-FFF2-40B4-BE49-F238E27FC236}">
                    <a16:creationId xmlns:a16="http://schemas.microsoft.com/office/drawing/2014/main" id="{1242978C-D3F1-3465-27AF-FFA606A5CDCE}"/>
                  </a:ext>
                </a:extLst>
              </p:cNvPr>
              <p:cNvSpPr/>
              <p:nvPr/>
            </p:nvSpPr>
            <p:spPr>
              <a:xfrm>
                <a:off x="2121711" y="546282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254" name="CustomShape 12">
                <a:extLst>
                  <a:ext uri="{FF2B5EF4-FFF2-40B4-BE49-F238E27FC236}">
                    <a16:creationId xmlns:a16="http://schemas.microsoft.com/office/drawing/2014/main" id="{0126505A-8A53-D258-CD55-ED3818E4CBFC}"/>
                  </a:ext>
                </a:extLst>
              </p:cNvPr>
              <p:cNvSpPr/>
              <p:nvPr/>
            </p:nvSpPr>
            <p:spPr>
              <a:xfrm>
                <a:off x="2786991" y="579546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255" name="CustomShape 13">
                <a:extLst>
                  <a:ext uri="{FF2B5EF4-FFF2-40B4-BE49-F238E27FC236}">
                    <a16:creationId xmlns:a16="http://schemas.microsoft.com/office/drawing/2014/main" id="{47F9962D-76AD-7D1A-2EC5-12C08DE96F7B}"/>
                  </a:ext>
                </a:extLst>
              </p:cNvPr>
              <p:cNvSpPr/>
              <p:nvPr/>
            </p:nvSpPr>
            <p:spPr>
              <a:xfrm>
                <a:off x="2786991" y="546282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0</a:t>
                </a:r>
                <a:endParaRPr lang="en-US" sz="1200" b="0" strike="noStrike" spc="-1">
                  <a:latin typeface="Arial"/>
                </a:endParaRPr>
              </a:p>
            </p:txBody>
          </p:sp>
          <p:sp>
            <p:nvSpPr>
              <p:cNvPr id="256" name="CustomShape 14">
                <a:extLst>
                  <a:ext uri="{FF2B5EF4-FFF2-40B4-BE49-F238E27FC236}">
                    <a16:creationId xmlns:a16="http://schemas.microsoft.com/office/drawing/2014/main" id="{AFC0CA2A-3E18-C02C-2F68-8503E385A816}"/>
                  </a:ext>
                </a:extLst>
              </p:cNvPr>
              <p:cNvSpPr/>
              <p:nvPr/>
            </p:nvSpPr>
            <p:spPr>
              <a:xfrm>
                <a:off x="2121711" y="579546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257" name="CustomShape 15">
                <a:extLst>
                  <a:ext uri="{FF2B5EF4-FFF2-40B4-BE49-F238E27FC236}">
                    <a16:creationId xmlns:a16="http://schemas.microsoft.com/office/drawing/2014/main" id="{EB49EA86-1352-2EA1-EB20-858429349A13}"/>
                  </a:ext>
                </a:extLst>
              </p:cNvPr>
              <p:cNvSpPr/>
              <p:nvPr/>
            </p:nvSpPr>
            <p:spPr>
              <a:xfrm>
                <a:off x="2454351" y="5795460"/>
                <a:ext cx="332640" cy="332640"/>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258" name="CustomShape 16">
                <a:extLst>
                  <a:ext uri="{FF2B5EF4-FFF2-40B4-BE49-F238E27FC236}">
                    <a16:creationId xmlns:a16="http://schemas.microsoft.com/office/drawing/2014/main" id="{82387902-91DA-C00C-E2D7-21A140E48D85}"/>
                  </a:ext>
                </a:extLst>
              </p:cNvPr>
              <p:cNvSpPr/>
              <p:nvPr/>
            </p:nvSpPr>
            <p:spPr>
              <a:xfrm>
                <a:off x="2454351" y="579546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3</a:t>
                </a:r>
                <a:endParaRPr lang="en-US" sz="1200" b="0" strike="noStrike" spc="-1">
                  <a:latin typeface="Arial"/>
                </a:endParaRPr>
              </a:p>
            </p:txBody>
          </p:sp>
          <p:sp>
            <p:nvSpPr>
              <p:cNvPr id="259" name="CustomShape 17">
                <a:extLst>
                  <a:ext uri="{FF2B5EF4-FFF2-40B4-BE49-F238E27FC236}">
                    <a16:creationId xmlns:a16="http://schemas.microsoft.com/office/drawing/2014/main" id="{F51C6CBF-8910-7AB1-9CF4-1C437C2813B1}"/>
                  </a:ext>
                </a:extLst>
              </p:cNvPr>
              <p:cNvSpPr/>
              <p:nvPr/>
            </p:nvSpPr>
            <p:spPr>
              <a:xfrm>
                <a:off x="2454351" y="546282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2</a:t>
                </a:r>
                <a:endParaRPr lang="en-US" sz="1200" b="0" strike="noStrike" spc="-1">
                  <a:latin typeface="Arial"/>
                </a:endParaRPr>
              </a:p>
            </p:txBody>
          </p:sp>
          <p:sp>
            <p:nvSpPr>
              <p:cNvPr id="260" name="TextShape 18">
                <a:extLst>
                  <a:ext uri="{FF2B5EF4-FFF2-40B4-BE49-F238E27FC236}">
                    <a16:creationId xmlns:a16="http://schemas.microsoft.com/office/drawing/2014/main" id="{7B22CE77-F661-0342-52A6-51EE6894EB54}"/>
                  </a:ext>
                </a:extLst>
              </p:cNvPr>
              <p:cNvSpPr txBox="1"/>
              <p:nvPr/>
            </p:nvSpPr>
            <p:spPr>
              <a:xfrm>
                <a:off x="2354631" y="4897260"/>
                <a:ext cx="520560" cy="261000"/>
              </a:xfrm>
              <a:prstGeom prst="rect">
                <a:avLst/>
              </a:prstGeom>
              <a:noFill/>
              <a:ln>
                <a:noFill/>
              </a:ln>
            </p:spPr>
            <p:txBody>
              <a:bodyPr lIns="90000" tIns="45000" rIns="90000" bIns="45000"/>
              <a:lstStyle/>
              <a:p>
                <a:r>
                  <a:rPr lang="en-US" sz="1200" b="0" strike="noStrike" spc="-1" dirty="0">
                    <a:solidFill>
                      <a:srgbClr val="23373B"/>
                    </a:solidFill>
                    <a:latin typeface="Arial"/>
                  </a:rPr>
                  <a:t>Sites</a:t>
                </a:r>
              </a:p>
            </p:txBody>
          </p:sp>
          <p:sp>
            <p:nvSpPr>
              <p:cNvPr id="261" name="TextShape 99">
                <a:extLst>
                  <a:ext uri="{FF2B5EF4-FFF2-40B4-BE49-F238E27FC236}">
                    <a16:creationId xmlns:a16="http://schemas.microsoft.com/office/drawing/2014/main" id="{7ECD9192-4CB8-F389-6EBD-AA359A27F926}"/>
                  </a:ext>
                </a:extLst>
              </p:cNvPr>
              <p:cNvSpPr txBox="1"/>
              <p:nvPr/>
            </p:nvSpPr>
            <p:spPr>
              <a:xfrm>
                <a:off x="1732560" y="5152120"/>
                <a:ext cx="492120" cy="432000"/>
              </a:xfrm>
              <a:prstGeom prst="rect">
                <a:avLst/>
              </a:prstGeom>
              <a:noFill/>
              <a:ln>
                <a:noFill/>
              </a:ln>
            </p:spPr>
            <p:txBody>
              <a:bodyPr lIns="90000" tIns="45000" rIns="90000" bIns="45000"/>
              <a:lstStyle/>
              <a:p>
                <a:r>
                  <a:rPr lang="en-US" sz="1200" b="0" strike="noStrike" spc="-1" dirty="0">
                    <a:solidFill>
                      <a:srgbClr val="E41A1C"/>
                    </a:solidFill>
                    <a:latin typeface="Arial"/>
                  </a:rPr>
                  <a:t>Sp1</a:t>
                </a:r>
                <a:endParaRPr lang="en-US" sz="1200" b="0" strike="noStrike" spc="-1" dirty="0">
                  <a:latin typeface="Arial"/>
                </a:endParaRPr>
              </a:p>
            </p:txBody>
          </p:sp>
          <p:sp>
            <p:nvSpPr>
              <p:cNvPr id="262" name="TextShape 100">
                <a:extLst>
                  <a:ext uri="{FF2B5EF4-FFF2-40B4-BE49-F238E27FC236}">
                    <a16:creationId xmlns:a16="http://schemas.microsoft.com/office/drawing/2014/main" id="{0E600E43-EF5E-5AB0-B0C2-71571E0BA5EA}"/>
                  </a:ext>
                </a:extLst>
              </p:cNvPr>
              <p:cNvSpPr txBox="1"/>
              <p:nvPr/>
            </p:nvSpPr>
            <p:spPr>
              <a:xfrm>
                <a:off x="1732560" y="5466400"/>
                <a:ext cx="492480" cy="432000"/>
              </a:xfrm>
              <a:prstGeom prst="rect">
                <a:avLst/>
              </a:prstGeom>
              <a:noFill/>
              <a:ln>
                <a:noFill/>
              </a:ln>
            </p:spPr>
            <p:txBody>
              <a:bodyPr lIns="90000" tIns="45000" rIns="90000" bIns="45000"/>
              <a:lstStyle/>
              <a:p>
                <a:r>
                  <a:rPr lang="en-US" sz="1200" b="0" strike="noStrike" spc="-1">
                    <a:solidFill>
                      <a:srgbClr val="377EB8"/>
                    </a:solidFill>
                    <a:latin typeface="Arial"/>
                  </a:rPr>
                  <a:t>Sp2</a:t>
                </a:r>
                <a:endParaRPr lang="en-US" sz="1200" b="0" strike="noStrike" spc="-1">
                  <a:latin typeface="Arial"/>
                </a:endParaRPr>
              </a:p>
            </p:txBody>
          </p:sp>
          <p:sp>
            <p:nvSpPr>
              <p:cNvPr id="263" name="TextShape 101">
                <a:extLst>
                  <a:ext uri="{FF2B5EF4-FFF2-40B4-BE49-F238E27FC236}">
                    <a16:creationId xmlns:a16="http://schemas.microsoft.com/office/drawing/2014/main" id="{95E4A34C-A15C-1046-1A1C-42099AA22FA9}"/>
                  </a:ext>
                </a:extLst>
              </p:cNvPr>
              <p:cNvSpPr txBox="1"/>
              <p:nvPr/>
            </p:nvSpPr>
            <p:spPr>
              <a:xfrm>
                <a:off x="1741200" y="5817760"/>
                <a:ext cx="492480" cy="432000"/>
              </a:xfrm>
              <a:prstGeom prst="rect">
                <a:avLst/>
              </a:prstGeom>
              <a:noFill/>
              <a:ln>
                <a:noFill/>
              </a:ln>
            </p:spPr>
            <p:txBody>
              <a:bodyPr lIns="90000" tIns="45000" rIns="90000" bIns="45000"/>
              <a:lstStyle/>
              <a:p>
                <a:r>
                  <a:rPr lang="en-US" sz="1200" b="0" strike="noStrike" spc="-1">
                    <a:solidFill>
                      <a:srgbClr val="4DAF4A"/>
                    </a:solidFill>
                    <a:latin typeface="Arial"/>
                  </a:rPr>
                  <a:t>Sp3</a:t>
                </a:r>
                <a:endParaRPr lang="en-US" sz="1200" b="0" strike="noStrike" spc="-1">
                  <a:latin typeface="Arial"/>
                </a:endParaRPr>
              </a:p>
            </p:txBody>
          </p:sp>
        </p:grpSp>
      </p:grpSp>
      <p:grpSp>
        <p:nvGrpSpPr>
          <p:cNvPr id="264" name="Group 263">
            <a:extLst>
              <a:ext uri="{FF2B5EF4-FFF2-40B4-BE49-F238E27FC236}">
                <a16:creationId xmlns:a16="http://schemas.microsoft.com/office/drawing/2014/main" id="{5299F0E8-966D-33A7-9DE3-95BB89CABB93}"/>
              </a:ext>
            </a:extLst>
          </p:cNvPr>
          <p:cNvGrpSpPr/>
          <p:nvPr/>
        </p:nvGrpSpPr>
        <p:grpSpPr>
          <a:xfrm>
            <a:off x="3415682" y="915017"/>
            <a:ext cx="1847040" cy="3288573"/>
            <a:chOff x="2204720" y="914400"/>
            <a:chExt cx="1847040" cy="3288573"/>
          </a:xfrm>
        </p:grpSpPr>
        <p:sp>
          <p:nvSpPr>
            <p:cNvPr id="265" name="CustomShape 7">
              <a:extLst>
                <a:ext uri="{FF2B5EF4-FFF2-40B4-BE49-F238E27FC236}">
                  <a16:creationId xmlns:a16="http://schemas.microsoft.com/office/drawing/2014/main" id="{88153D9E-EF76-3191-814D-8B70505FC3FE}"/>
                </a:ext>
              </a:extLst>
            </p:cNvPr>
            <p:cNvSpPr/>
            <p:nvPr/>
          </p:nvSpPr>
          <p:spPr>
            <a:xfrm>
              <a:off x="220472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err="1">
                  <a:solidFill>
                    <a:srgbClr val="23373B"/>
                  </a:solidFill>
                  <a:latin typeface="Arial"/>
                </a:rPr>
                <a:t>Phytocenology</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Ordinations</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Braun-</a:t>
              </a:r>
              <a:r>
                <a:rPr lang="en-US" sz="1400" b="0" strike="noStrike" spc="-1" dirty="0" err="1">
                  <a:solidFill>
                    <a:srgbClr val="23373B"/>
                  </a:solidFill>
                  <a:latin typeface="Arial"/>
                </a:rPr>
                <a:t>Blanquet</a:t>
              </a:r>
              <a:r>
                <a:rPr lang="en-US" sz="1400" b="0" strike="noStrike" spc="-1" dirty="0">
                  <a:solidFill>
                    <a:srgbClr val="23373B"/>
                  </a:solidFill>
                  <a:latin typeface="Arial"/>
                </a:rPr>
                <a:t> </a:t>
              </a:r>
            </a:p>
            <a:p>
              <a:pPr algn="ctr"/>
              <a:r>
                <a:rPr lang="en-US" sz="1400" b="0" strike="noStrike" spc="-1" dirty="0">
                  <a:solidFill>
                    <a:srgbClr val="23373B"/>
                  </a:solidFill>
                  <a:latin typeface="Arial"/>
                </a:rPr>
                <a:t>1964</a:t>
              </a:r>
            </a:p>
            <a:p>
              <a:pPr algn="ctr"/>
              <a:r>
                <a:rPr lang="en-US" sz="1400" b="0" strike="noStrike" spc="-1" dirty="0" err="1">
                  <a:solidFill>
                    <a:srgbClr val="23373B"/>
                  </a:solidFill>
                  <a:latin typeface="Arial"/>
                </a:rPr>
                <a:t>ter</a:t>
              </a:r>
              <a:r>
                <a:rPr lang="en-US" sz="1400" b="0" strike="noStrike" spc="-1" dirty="0">
                  <a:solidFill>
                    <a:srgbClr val="23373B"/>
                  </a:solidFill>
                  <a:latin typeface="Arial"/>
                </a:rPr>
                <a:t> </a:t>
              </a:r>
              <a:r>
                <a:rPr lang="en-US" sz="1400" b="0" strike="noStrike" spc="-1" dirty="0" err="1">
                  <a:solidFill>
                    <a:srgbClr val="23373B"/>
                  </a:solidFill>
                  <a:latin typeface="Arial"/>
                </a:rPr>
                <a:t>Braak</a:t>
              </a:r>
              <a:r>
                <a:rPr lang="en-US" sz="1400" b="0" strike="noStrike" spc="-1" dirty="0">
                  <a:solidFill>
                    <a:srgbClr val="23373B"/>
                  </a:solidFill>
                  <a:latin typeface="Arial"/>
                </a:rPr>
                <a:t> </a:t>
              </a:r>
            </a:p>
            <a:p>
              <a:pPr algn="ctr"/>
              <a:r>
                <a:rPr lang="en-US" sz="1400" b="0" strike="noStrike" spc="-1" dirty="0">
                  <a:solidFill>
                    <a:srgbClr val="23373B"/>
                  </a:solidFill>
                  <a:latin typeface="Arial"/>
                </a:rPr>
                <a:t>1988</a:t>
              </a:r>
            </a:p>
          </p:txBody>
        </p:sp>
        <p:sp>
          <p:nvSpPr>
            <p:cNvPr id="266" name="TextShape 103">
              <a:extLst>
                <a:ext uri="{FF2B5EF4-FFF2-40B4-BE49-F238E27FC236}">
                  <a16:creationId xmlns:a16="http://schemas.microsoft.com/office/drawing/2014/main" id="{746283FD-5339-66D7-44CC-1E9D8CB655CD}"/>
                </a:ext>
              </a:extLst>
            </p:cNvPr>
            <p:cNvSpPr txBox="1"/>
            <p:nvPr/>
          </p:nvSpPr>
          <p:spPr>
            <a:xfrm>
              <a:off x="2284480" y="2722000"/>
              <a:ext cx="1767280" cy="602280"/>
            </a:xfrm>
            <a:prstGeom prst="rect">
              <a:avLst/>
            </a:prstGeom>
            <a:noFill/>
            <a:ln>
              <a:noFill/>
            </a:ln>
          </p:spPr>
          <p:txBody>
            <a:bodyPr lIns="90000" tIns="45000" rIns="90000" bIns="45000"/>
            <a:lstStyle/>
            <a:p>
              <a:r>
                <a:rPr lang="en-US" sz="1400" b="0" strike="noStrike" spc="-1" dirty="0">
                  <a:solidFill>
                    <a:srgbClr val="23373B"/>
                  </a:solidFill>
                  <a:latin typeface="Arial"/>
                </a:rPr>
                <a:t>PCA, MDS (</a:t>
              </a:r>
              <a:r>
                <a:rPr lang="en-US" sz="1400" b="0" strike="noStrike" spc="-1" dirty="0" err="1">
                  <a:solidFill>
                    <a:srgbClr val="23373B"/>
                  </a:solidFill>
                  <a:latin typeface="Arial"/>
                </a:rPr>
                <a:t>PCoA</a:t>
              </a:r>
              <a:r>
                <a:rPr lang="en-US" sz="1400" b="0" strike="noStrike" spc="-1" dirty="0">
                  <a:solidFill>
                    <a:srgbClr val="23373B"/>
                  </a:solidFill>
                  <a:latin typeface="Arial"/>
                </a:rPr>
                <a:t>)</a:t>
              </a:r>
            </a:p>
            <a:p>
              <a:endParaRPr lang="en-US" sz="1400" b="0" strike="noStrike" spc="-1" dirty="0">
                <a:solidFill>
                  <a:srgbClr val="23373B"/>
                </a:solidFill>
                <a:latin typeface="Arial"/>
              </a:endParaRPr>
            </a:p>
          </p:txBody>
        </p:sp>
        <p:pic>
          <p:nvPicPr>
            <p:cNvPr id="267" name="Picture 266">
              <a:extLst>
                <a:ext uri="{FF2B5EF4-FFF2-40B4-BE49-F238E27FC236}">
                  <a16:creationId xmlns:a16="http://schemas.microsoft.com/office/drawing/2014/main" id="{74F53DC9-E519-8A66-4D35-4CA1FE3A8A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5471" y="3027480"/>
              <a:ext cx="1161416" cy="1175493"/>
            </a:xfrm>
            <a:prstGeom prst="rect">
              <a:avLst/>
            </a:prstGeom>
          </p:spPr>
        </p:pic>
      </p:grpSp>
      <p:grpSp>
        <p:nvGrpSpPr>
          <p:cNvPr id="268" name="Group 267">
            <a:extLst>
              <a:ext uri="{FF2B5EF4-FFF2-40B4-BE49-F238E27FC236}">
                <a16:creationId xmlns:a16="http://schemas.microsoft.com/office/drawing/2014/main" id="{7F3B7161-C3D4-CFA7-EC37-9CCD8D1BA992}"/>
              </a:ext>
            </a:extLst>
          </p:cNvPr>
          <p:cNvGrpSpPr/>
          <p:nvPr/>
        </p:nvGrpSpPr>
        <p:grpSpPr>
          <a:xfrm>
            <a:off x="5383722" y="915017"/>
            <a:ext cx="1819080" cy="3028940"/>
            <a:chOff x="4172760" y="914400"/>
            <a:chExt cx="1819080" cy="3028940"/>
          </a:xfrm>
        </p:grpSpPr>
        <p:sp>
          <p:nvSpPr>
            <p:cNvPr id="269" name="CustomShape 3">
              <a:extLst>
                <a:ext uri="{FF2B5EF4-FFF2-40B4-BE49-F238E27FC236}">
                  <a16:creationId xmlns:a16="http://schemas.microsoft.com/office/drawing/2014/main" id="{2B00896F-76A1-B6F9-E863-82B1B34255C9}"/>
                </a:ext>
              </a:extLst>
            </p:cNvPr>
            <p:cNvSpPr/>
            <p:nvPr/>
          </p:nvSpPr>
          <p:spPr>
            <a:xfrm>
              <a:off x="417276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Networks</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May 1973</a:t>
              </a:r>
            </a:p>
            <a:p>
              <a:pPr algn="ctr"/>
              <a:r>
                <a:rPr lang="en-US" sz="1400" spc="-1" dirty="0" err="1">
                  <a:solidFill>
                    <a:srgbClr val="23373B"/>
                  </a:solidFill>
                  <a:latin typeface="Arial"/>
                </a:rPr>
                <a:t>Morueta-Holme</a:t>
              </a:r>
              <a:r>
                <a:rPr lang="en-US" sz="1400" spc="-1" dirty="0">
                  <a:solidFill>
                    <a:srgbClr val="23373B"/>
                  </a:solidFill>
                  <a:latin typeface="Arial"/>
                </a:rPr>
                <a:t> 2016</a:t>
              </a:r>
              <a:endParaRPr lang="en-US" sz="1400" b="0" strike="noStrike" spc="-1" dirty="0">
                <a:solidFill>
                  <a:srgbClr val="23373B"/>
                </a:solidFill>
                <a:latin typeface="Arial"/>
              </a:endParaRPr>
            </a:p>
          </p:txBody>
        </p:sp>
        <p:sp>
          <p:nvSpPr>
            <p:cNvPr id="270" name="TextShape 104">
              <a:extLst>
                <a:ext uri="{FF2B5EF4-FFF2-40B4-BE49-F238E27FC236}">
                  <a16:creationId xmlns:a16="http://schemas.microsoft.com/office/drawing/2014/main" id="{6A19F8AD-2CED-C344-01DD-E875ECC27563}"/>
                </a:ext>
              </a:extLst>
            </p:cNvPr>
            <p:cNvSpPr txBox="1"/>
            <p:nvPr/>
          </p:nvSpPr>
          <p:spPr>
            <a:xfrm>
              <a:off x="4456120" y="2704360"/>
              <a:ext cx="1523520" cy="602280"/>
            </a:xfrm>
            <a:prstGeom prst="rect">
              <a:avLst/>
            </a:prstGeom>
            <a:noFill/>
            <a:ln>
              <a:noFill/>
            </a:ln>
          </p:spPr>
          <p:txBody>
            <a:bodyPr lIns="90000" tIns="45000" rIns="90000" bIns="45000"/>
            <a:lstStyle/>
            <a:p>
              <a:r>
                <a:rPr lang="en-US" sz="1400" b="0" strike="noStrike" spc="-1" dirty="0" err="1">
                  <a:solidFill>
                    <a:srgbClr val="23373B"/>
                  </a:solidFill>
                  <a:latin typeface="Arial"/>
                </a:rPr>
                <a:t>Connectance</a:t>
              </a:r>
              <a:endParaRPr lang="en-US" sz="1400" b="0" strike="noStrike" spc="-1" dirty="0">
                <a:solidFill>
                  <a:srgbClr val="23373B"/>
                </a:solidFill>
                <a:latin typeface="Arial"/>
              </a:endParaRPr>
            </a:p>
            <a:p>
              <a:endParaRPr lang="en-US" sz="1400" b="0" strike="noStrike" spc="-1" dirty="0">
                <a:solidFill>
                  <a:srgbClr val="23373B"/>
                </a:solidFill>
                <a:latin typeface="Arial"/>
              </a:endParaRPr>
            </a:p>
          </p:txBody>
        </p:sp>
        <p:grpSp>
          <p:nvGrpSpPr>
            <p:cNvPr id="271" name="Group 270">
              <a:extLst>
                <a:ext uri="{FF2B5EF4-FFF2-40B4-BE49-F238E27FC236}">
                  <a16:creationId xmlns:a16="http://schemas.microsoft.com/office/drawing/2014/main" id="{EFCC4E52-F058-9607-F2C4-D12B4FCD0062}"/>
                </a:ext>
              </a:extLst>
            </p:cNvPr>
            <p:cNvGrpSpPr/>
            <p:nvPr/>
          </p:nvGrpSpPr>
          <p:grpSpPr>
            <a:xfrm>
              <a:off x="4649600" y="3146906"/>
              <a:ext cx="834360" cy="796434"/>
              <a:chOff x="4696047" y="3187546"/>
              <a:chExt cx="834360" cy="796434"/>
            </a:xfrm>
          </p:grpSpPr>
          <p:pic>
            <p:nvPicPr>
              <p:cNvPr id="272" name="Picture 271">
                <a:extLst>
                  <a:ext uri="{FF2B5EF4-FFF2-40B4-BE49-F238E27FC236}">
                    <a16:creationId xmlns:a16="http://schemas.microsoft.com/office/drawing/2014/main" id="{6219AA70-9A17-4080-ABA0-4F2E10608F2A}"/>
                  </a:ext>
                </a:extLst>
              </p:cNvPr>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4696047" y="3187546"/>
                <a:ext cx="834360" cy="796434"/>
              </a:xfrm>
              <a:prstGeom prst="rect">
                <a:avLst/>
              </a:prstGeom>
            </p:spPr>
          </p:pic>
          <p:sp>
            <p:nvSpPr>
              <p:cNvPr id="273" name="Rectangle 272">
                <a:extLst>
                  <a:ext uri="{FF2B5EF4-FFF2-40B4-BE49-F238E27FC236}">
                    <a16:creationId xmlns:a16="http://schemas.microsoft.com/office/drawing/2014/main" id="{73D86527-C378-7B04-8B0E-6170663F9222}"/>
                  </a:ext>
                </a:extLst>
              </p:cNvPr>
              <p:cNvSpPr/>
              <p:nvPr/>
            </p:nvSpPr>
            <p:spPr>
              <a:xfrm>
                <a:off x="4746920" y="3199704"/>
                <a:ext cx="142240" cy="243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74" name="Group 273">
            <a:extLst>
              <a:ext uri="{FF2B5EF4-FFF2-40B4-BE49-F238E27FC236}">
                <a16:creationId xmlns:a16="http://schemas.microsoft.com/office/drawing/2014/main" id="{17626ECC-E5D6-8426-5EBD-00E2D7026779}"/>
              </a:ext>
            </a:extLst>
          </p:cNvPr>
          <p:cNvGrpSpPr/>
          <p:nvPr/>
        </p:nvGrpSpPr>
        <p:grpSpPr>
          <a:xfrm>
            <a:off x="1429842" y="915017"/>
            <a:ext cx="1819080" cy="2594376"/>
            <a:chOff x="218880" y="914400"/>
            <a:chExt cx="1819080" cy="2594376"/>
          </a:xfrm>
        </p:grpSpPr>
        <p:sp>
          <p:nvSpPr>
            <p:cNvPr id="275" name="CustomShape 4">
              <a:extLst>
                <a:ext uri="{FF2B5EF4-FFF2-40B4-BE49-F238E27FC236}">
                  <a16:creationId xmlns:a16="http://schemas.microsoft.com/office/drawing/2014/main" id="{91645AF6-7D7B-AB83-424F-14D8B0AC536A}"/>
                </a:ext>
              </a:extLst>
            </p:cNvPr>
            <p:cNvSpPr/>
            <p:nvPr/>
          </p:nvSpPr>
          <p:spPr>
            <a:xfrm>
              <a:off x="21888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Assembly rules</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Coexistence theory</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Cody &amp; Diamond </a:t>
              </a:r>
            </a:p>
            <a:p>
              <a:pPr algn="ctr"/>
              <a:r>
                <a:rPr lang="en-US" sz="1400" b="0" strike="noStrike" spc="-1" dirty="0">
                  <a:solidFill>
                    <a:srgbClr val="23373B"/>
                  </a:solidFill>
                  <a:latin typeface="Arial"/>
                </a:rPr>
                <a:t>1975</a:t>
              </a:r>
            </a:p>
            <a:p>
              <a:pPr algn="ctr"/>
              <a:r>
                <a:rPr lang="en-US" sz="1400" b="0" strike="noStrike" spc="-1" dirty="0">
                  <a:solidFill>
                    <a:srgbClr val="23373B"/>
                  </a:solidFill>
                  <a:latin typeface="Arial"/>
                </a:rPr>
                <a:t>Ulrich &amp; </a:t>
              </a:r>
              <a:r>
                <a:rPr lang="en-US" sz="1400" b="0" strike="noStrike" spc="-1" dirty="0" err="1">
                  <a:solidFill>
                    <a:srgbClr val="23373B"/>
                  </a:solidFill>
                  <a:latin typeface="Arial"/>
                </a:rPr>
                <a:t>Gotelli</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 2010 </a:t>
              </a:r>
            </a:p>
          </p:txBody>
        </p:sp>
        <p:sp>
          <p:nvSpPr>
            <p:cNvPr id="276" name="TextShape 102">
              <a:extLst>
                <a:ext uri="{FF2B5EF4-FFF2-40B4-BE49-F238E27FC236}">
                  <a16:creationId xmlns:a16="http://schemas.microsoft.com/office/drawing/2014/main" id="{4A8B5E8D-131B-2280-FB32-DA1A4108DFDF}"/>
                </a:ext>
              </a:extLst>
            </p:cNvPr>
            <p:cNvSpPr txBox="1"/>
            <p:nvPr/>
          </p:nvSpPr>
          <p:spPr>
            <a:xfrm>
              <a:off x="690880" y="2788040"/>
              <a:ext cx="979200" cy="346320"/>
            </a:xfrm>
            <a:prstGeom prst="rect">
              <a:avLst/>
            </a:prstGeom>
            <a:noFill/>
            <a:ln>
              <a:noFill/>
            </a:ln>
          </p:spPr>
          <p:txBody>
            <a:bodyPr lIns="90000" tIns="45000" rIns="90000" bIns="45000" anchor="t"/>
            <a:lstStyle/>
            <a:p>
              <a:r>
                <a:rPr lang="en-US" sz="1400" b="0" strike="noStrike" spc="-1" dirty="0">
                  <a:solidFill>
                    <a:srgbClr val="23373B"/>
                  </a:solidFill>
                  <a:latin typeface="Arial"/>
                </a:rPr>
                <a:t>C-scores</a:t>
              </a:r>
            </a:p>
          </p:txBody>
        </p:sp>
        <p:grpSp>
          <p:nvGrpSpPr>
            <p:cNvPr id="277" name="Group 276">
              <a:extLst>
                <a:ext uri="{FF2B5EF4-FFF2-40B4-BE49-F238E27FC236}">
                  <a16:creationId xmlns:a16="http://schemas.microsoft.com/office/drawing/2014/main" id="{276FBCA9-97D0-75F1-B07F-F056E506177B}"/>
                </a:ext>
              </a:extLst>
            </p:cNvPr>
            <p:cNvGrpSpPr/>
            <p:nvPr/>
          </p:nvGrpSpPr>
          <p:grpSpPr>
            <a:xfrm rot="5400000">
              <a:off x="1029345" y="2826225"/>
              <a:ext cx="272192" cy="1092910"/>
              <a:chOff x="942923" y="3095960"/>
              <a:chExt cx="272192" cy="1092910"/>
            </a:xfrm>
          </p:grpSpPr>
          <p:sp>
            <p:nvSpPr>
              <p:cNvPr id="278" name="CustomShape 19">
                <a:extLst>
                  <a:ext uri="{FF2B5EF4-FFF2-40B4-BE49-F238E27FC236}">
                    <a16:creationId xmlns:a16="http://schemas.microsoft.com/office/drawing/2014/main" id="{306C44DC-8540-20D2-441E-0DEB848628D1}"/>
                  </a:ext>
                </a:extLst>
              </p:cNvPr>
              <p:cNvSpPr/>
              <p:nvPr/>
            </p:nvSpPr>
            <p:spPr>
              <a:xfrm>
                <a:off x="942923" y="3096443"/>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79" name="CustomShape 20">
                <a:extLst>
                  <a:ext uri="{FF2B5EF4-FFF2-40B4-BE49-F238E27FC236}">
                    <a16:creationId xmlns:a16="http://schemas.microsoft.com/office/drawing/2014/main" id="{AB89C4C3-E688-9B20-DEC7-17A04C8608AF}"/>
                  </a:ext>
                </a:extLst>
              </p:cNvPr>
              <p:cNvSpPr/>
              <p:nvPr/>
            </p:nvSpPr>
            <p:spPr>
              <a:xfrm>
                <a:off x="1078945" y="3095960"/>
                <a:ext cx="136170" cy="135875"/>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0" name="CustomShape 21">
                <a:extLst>
                  <a:ext uri="{FF2B5EF4-FFF2-40B4-BE49-F238E27FC236}">
                    <a16:creationId xmlns:a16="http://schemas.microsoft.com/office/drawing/2014/main" id="{7590EF26-6A75-47D2-17CD-B9656BB9170C}"/>
                  </a:ext>
                </a:extLst>
              </p:cNvPr>
              <p:cNvSpPr/>
              <p:nvPr/>
            </p:nvSpPr>
            <p:spPr>
              <a:xfrm>
                <a:off x="942923" y="3645157"/>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1" name="CustomShape 22">
                <a:extLst>
                  <a:ext uri="{FF2B5EF4-FFF2-40B4-BE49-F238E27FC236}">
                    <a16:creationId xmlns:a16="http://schemas.microsoft.com/office/drawing/2014/main" id="{4E660607-247F-69AF-7116-ACCB6627CCD8}"/>
                  </a:ext>
                </a:extLst>
              </p:cNvPr>
              <p:cNvSpPr/>
              <p:nvPr/>
            </p:nvSpPr>
            <p:spPr>
              <a:xfrm>
                <a:off x="942923" y="3231835"/>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2" name="CustomShape 23">
                <a:extLst>
                  <a:ext uri="{FF2B5EF4-FFF2-40B4-BE49-F238E27FC236}">
                    <a16:creationId xmlns:a16="http://schemas.microsoft.com/office/drawing/2014/main" id="{F45970D3-0EAC-DF12-4F05-FE3593FC0639}"/>
                  </a:ext>
                </a:extLst>
              </p:cNvPr>
              <p:cNvSpPr/>
              <p:nvPr/>
            </p:nvSpPr>
            <p:spPr>
              <a:xfrm>
                <a:off x="942923" y="3917202"/>
                <a:ext cx="136022" cy="136022"/>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3" name="CustomShape 24">
                <a:extLst>
                  <a:ext uri="{FF2B5EF4-FFF2-40B4-BE49-F238E27FC236}">
                    <a16:creationId xmlns:a16="http://schemas.microsoft.com/office/drawing/2014/main" id="{E05F083D-08DD-0148-25D4-B69FB29586D0}"/>
                  </a:ext>
                </a:extLst>
              </p:cNvPr>
              <p:cNvSpPr/>
              <p:nvPr/>
            </p:nvSpPr>
            <p:spPr>
              <a:xfrm>
                <a:off x="942923" y="3781032"/>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4" name="CustomShape 25">
                <a:extLst>
                  <a:ext uri="{FF2B5EF4-FFF2-40B4-BE49-F238E27FC236}">
                    <a16:creationId xmlns:a16="http://schemas.microsoft.com/office/drawing/2014/main" id="{6A55F66F-7F49-4D04-DD29-9738C37BE368}"/>
                  </a:ext>
                </a:extLst>
              </p:cNvPr>
              <p:cNvSpPr/>
              <p:nvPr/>
            </p:nvSpPr>
            <p:spPr>
              <a:xfrm>
                <a:off x="942923" y="3368005"/>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5" name="CustomShape 26">
                <a:extLst>
                  <a:ext uri="{FF2B5EF4-FFF2-40B4-BE49-F238E27FC236}">
                    <a16:creationId xmlns:a16="http://schemas.microsoft.com/office/drawing/2014/main" id="{362BC873-3759-451D-D55F-A3EB640C5DFD}"/>
                  </a:ext>
                </a:extLst>
              </p:cNvPr>
              <p:cNvSpPr/>
              <p:nvPr/>
            </p:nvSpPr>
            <p:spPr>
              <a:xfrm>
                <a:off x="1078945" y="3368005"/>
                <a:ext cx="136170" cy="136022"/>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286" name="CustomShape 27">
                <a:extLst>
                  <a:ext uri="{FF2B5EF4-FFF2-40B4-BE49-F238E27FC236}">
                    <a16:creationId xmlns:a16="http://schemas.microsoft.com/office/drawing/2014/main" id="{C948CA3E-090D-131A-A72D-8C5ADDAD827F}"/>
                  </a:ext>
                </a:extLst>
              </p:cNvPr>
              <p:cNvSpPr/>
              <p:nvPr/>
            </p:nvSpPr>
            <p:spPr>
              <a:xfrm>
                <a:off x="1078945" y="3368005"/>
                <a:ext cx="136170"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7" name="CustomShape 28">
                <a:extLst>
                  <a:ext uri="{FF2B5EF4-FFF2-40B4-BE49-F238E27FC236}">
                    <a16:creationId xmlns:a16="http://schemas.microsoft.com/office/drawing/2014/main" id="{B0B29287-8C2B-12D5-B708-F98A256EDAF0}"/>
                  </a:ext>
                </a:extLst>
              </p:cNvPr>
              <p:cNvSpPr/>
              <p:nvPr/>
            </p:nvSpPr>
            <p:spPr>
              <a:xfrm>
                <a:off x="1078945" y="3231835"/>
                <a:ext cx="136170" cy="13617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8" name="CustomShape 21">
                <a:extLst>
                  <a:ext uri="{FF2B5EF4-FFF2-40B4-BE49-F238E27FC236}">
                    <a16:creationId xmlns:a16="http://schemas.microsoft.com/office/drawing/2014/main" id="{7E6B98D3-112C-BA0A-731B-008BFDA4CD1F}"/>
                  </a:ext>
                </a:extLst>
              </p:cNvPr>
              <p:cNvSpPr/>
              <p:nvPr/>
            </p:nvSpPr>
            <p:spPr>
              <a:xfrm>
                <a:off x="1079093" y="3645157"/>
                <a:ext cx="136022" cy="135875"/>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9" name="CustomShape 23">
                <a:extLst>
                  <a:ext uri="{FF2B5EF4-FFF2-40B4-BE49-F238E27FC236}">
                    <a16:creationId xmlns:a16="http://schemas.microsoft.com/office/drawing/2014/main" id="{6F33B576-E714-37C6-23E8-B4E96BA940E0}"/>
                  </a:ext>
                </a:extLst>
              </p:cNvPr>
              <p:cNvSpPr/>
              <p:nvPr/>
            </p:nvSpPr>
            <p:spPr>
              <a:xfrm>
                <a:off x="1079093" y="3917202"/>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0" name="CustomShape 24">
                <a:extLst>
                  <a:ext uri="{FF2B5EF4-FFF2-40B4-BE49-F238E27FC236}">
                    <a16:creationId xmlns:a16="http://schemas.microsoft.com/office/drawing/2014/main" id="{EDE408F3-416F-1D1A-B497-49591DFBC0AF}"/>
                  </a:ext>
                </a:extLst>
              </p:cNvPr>
              <p:cNvSpPr/>
              <p:nvPr/>
            </p:nvSpPr>
            <p:spPr>
              <a:xfrm>
                <a:off x="1079093" y="3781032"/>
                <a:ext cx="136022" cy="136170"/>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1" name="CustomShape 23">
                <a:extLst>
                  <a:ext uri="{FF2B5EF4-FFF2-40B4-BE49-F238E27FC236}">
                    <a16:creationId xmlns:a16="http://schemas.microsoft.com/office/drawing/2014/main" id="{ACA0864D-B5EF-8215-7EC8-A38708A36583}"/>
                  </a:ext>
                </a:extLst>
              </p:cNvPr>
              <p:cNvSpPr/>
              <p:nvPr/>
            </p:nvSpPr>
            <p:spPr>
              <a:xfrm>
                <a:off x="942923" y="4052848"/>
                <a:ext cx="136022"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2" name="CustomShape 25">
                <a:extLst>
                  <a:ext uri="{FF2B5EF4-FFF2-40B4-BE49-F238E27FC236}">
                    <a16:creationId xmlns:a16="http://schemas.microsoft.com/office/drawing/2014/main" id="{2138C526-D3A7-C03E-2A15-2A005FC3CC1C}"/>
                  </a:ext>
                </a:extLst>
              </p:cNvPr>
              <p:cNvSpPr/>
              <p:nvPr/>
            </p:nvSpPr>
            <p:spPr>
              <a:xfrm>
                <a:off x="942923" y="3503651"/>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3" name="CustomShape 26">
                <a:extLst>
                  <a:ext uri="{FF2B5EF4-FFF2-40B4-BE49-F238E27FC236}">
                    <a16:creationId xmlns:a16="http://schemas.microsoft.com/office/drawing/2014/main" id="{9BD44DEF-3914-2174-DBE5-D5CCAFC9921E}"/>
                  </a:ext>
                </a:extLst>
              </p:cNvPr>
              <p:cNvSpPr/>
              <p:nvPr/>
            </p:nvSpPr>
            <p:spPr>
              <a:xfrm>
                <a:off x="1078945" y="3503651"/>
                <a:ext cx="136170" cy="136022"/>
              </a:xfrm>
              <a:prstGeom prst="rect">
                <a:avLst/>
              </a:prstGeom>
              <a:solidFill>
                <a:srgbClr val="5C96C5"/>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294" name="CustomShape 27">
                <a:extLst>
                  <a:ext uri="{FF2B5EF4-FFF2-40B4-BE49-F238E27FC236}">
                    <a16:creationId xmlns:a16="http://schemas.microsoft.com/office/drawing/2014/main" id="{03B23420-2C40-84EF-038B-F82EDFACC508}"/>
                  </a:ext>
                </a:extLst>
              </p:cNvPr>
              <p:cNvSpPr/>
              <p:nvPr/>
            </p:nvSpPr>
            <p:spPr>
              <a:xfrm>
                <a:off x="1078945" y="3503651"/>
                <a:ext cx="136170"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5" name="CustomShape 23">
                <a:extLst>
                  <a:ext uri="{FF2B5EF4-FFF2-40B4-BE49-F238E27FC236}">
                    <a16:creationId xmlns:a16="http://schemas.microsoft.com/office/drawing/2014/main" id="{4B2D8A69-1999-13DD-C48D-2A1B9425B467}"/>
                  </a:ext>
                </a:extLst>
              </p:cNvPr>
              <p:cNvSpPr/>
              <p:nvPr/>
            </p:nvSpPr>
            <p:spPr>
              <a:xfrm>
                <a:off x="1079093" y="4052848"/>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grpSp>
      </p:grpSp>
      <p:grpSp>
        <p:nvGrpSpPr>
          <p:cNvPr id="296" name="Group 295">
            <a:extLst>
              <a:ext uri="{FF2B5EF4-FFF2-40B4-BE49-F238E27FC236}">
                <a16:creationId xmlns:a16="http://schemas.microsoft.com/office/drawing/2014/main" id="{4CF3A4BD-59DB-1CDD-2BCE-E78EB8839757}"/>
              </a:ext>
            </a:extLst>
          </p:cNvPr>
          <p:cNvGrpSpPr/>
          <p:nvPr/>
        </p:nvGrpSpPr>
        <p:grpSpPr>
          <a:xfrm>
            <a:off x="7357242" y="915017"/>
            <a:ext cx="1819080" cy="3287936"/>
            <a:chOff x="6146280" y="914400"/>
            <a:chExt cx="1819080" cy="3287936"/>
          </a:xfrm>
        </p:grpSpPr>
        <p:sp>
          <p:nvSpPr>
            <p:cNvPr id="297" name="CustomShape 6">
              <a:extLst>
                <a:ext uri="{FF2B5EF4-FFF2-40B4-BE49-F238E27FC236}">
                  <a16:creationId xmlns:a16="http://schemas.microsoft.com/office/drawing/2014/main" id="{F346E8C9-9F44-2823-C48E-4E6B37653B03}"/>
                </a:ext>
              </a:extLst>
            </p:cNvPr>
            <p:cNvSpPr/>
            <p:nvPr/>
          </p:nvSpPr>
          <p:spPr>
            <a:xfrm>
              <a:off x="6146280" y="914400"/>
              <a:ext cx="1819080" cy="1622772"/>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err="1">
                  <a:solidFill>
                    <a:srgbClr val="23373B"/>
                  </a:solidFill>
                  <a:latin typeface="Arial"/>
                </a:rPr>
                <a:t>Geostatistics</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Wagner </a:t>
              </a:r>
            </a:p>
            <a:p>
              <a:pPr algn="ctr"/>
              <a:r>
                <a:rPr lang="en-US" sz="1400" b="0" strike="noStrike" spc="-1" dirty="0">
                  <a:solidFill>
                    <a:srgbClr val="23373B"/>
                  </a:solidFill>
                  <a:latin typeface="Arial"/>
                </a:rPr>
                <a:t>2003</a:t>
              </a:r>
            </a:p>
            <a:p>
              <a:pPr algn="ctr"/>
              <a:r>
                <a:rPr lang="en-US" sz="1400" spc="-1" dirty="0">
                  <a:solidFill>
                    <a:srgbClr val="23373B"/>
                  </a:solidFill>
                  <a:latin typeface="Arial"/>
                </a:rPr>
                <a:t>McGlinn &amp; </a:t>
              </a:r>
              <a:r>
                <a:rPr lang="en-US" sz="1400" spc="-1" dirty="0" err="1">
                  <a:solidFill>
                    <a:srgbClr val="23373B"/>
                  </a:solidFill>
                  <a:latin typeface="Arial"/>
                </a:rPr>
                <a:t>Hurlbert</a:t>
              </a:r>
              <a:endParaRPr lang="en-US" sz="1400" spc="-1" dirty="0">
                <a:solidFill>
                  <a:srgbClr val="23373B"/>
                </a:solidFill>
                <a:latin typeface="Arial"/>
              </a:endParaRPr>
            </a:p>
            <a:p>
              <a:pPr algn="ctr"/>
              <a:r>
                <a:rPr lang="en-US" sz="1400" b="0" strike="noStrike" spc="-1" dirty="0">
                  <a:solidFill>
                    <a:srgbClr val="23373B"/>
                  </a:solidFill>
                  <a:latin typeface="Arial"/>
                </a:rPr>
                <a:t>2018 </a:t>
              </a:r>
            </a:p>
          </p:txBody>
        </p:sp>
        <p:sp>
          <p:nvSpPr>
            <p:cNvPr id="298" name="TextShape 105">
              <a:extLst>
                <a:ext uri="{FF2B5EF4-FFF2-40B4-BE49-F238E27FC236}">
                  <a16:creationId xmlns:a16="http://schemas.microsoft.com/office/drawing/2014/main" id="{AD0A32EB-6847-3DD6-C404-A609CB45A748}"/>
                </a:ext>
              </a:extLst>
            </p:cNvPr>
            <p:cNvSpPr txBox="1"/>
            <p:nvPr/>
          </p:nvSpPr>
          <p:spPr>
            <a:xfrm>
              <a:off x="6400800" y="2666840"/>
              <a:ext cx="1334520" cy="858240"/>
            </a:xfrm>
            <a:prstGeom prst="rect">
              <a:avLst/>
            </a:prstGeom>
            <a:noFill/>
            <a:ln>
              <a:noFill/>
            </a:ln>
          </p:spPr>
          <p:txBody>
            <a:bodyPr lIns="90000" tIns="45000" rIns="90000" bIns="45000"/>
            <a:lstStyle/>
            <a:p>
              <a:pPr algn="ctr"/>
              <a:r>
                <a:rPr lang="en-US" sz="1400" b="0" strike="noStrike" spc="-1" dirty="0">
                  <a:solidFill>
                    <a:srgbClr val="23373B"/>
                  </a:solidFill>
                  <a:latin typeface="Arial"/>
                </a:rPr>
                <a:t>Community</a:t>
              </a:r>
            </a:p>
            <a:p>
              <a:pPr algn="ctr"/>
              <a:r>
                <a:rPr lang="en-US" sz="1400" b="0" strike="noStrike" spc="-1" dirty="0" err="1">
                  <a:solidFill>
                    <a:srgbClr val="23373B"/>
                  </a:solidFill>
                  <a:latin typeface="Arial"/>
                </a:rPr>
                <a:t>variogram</a:t>
              </a:r>
              <a:endParaRPr lang="en-US" sz="1400" b="0" strike="noStrike" spc="-1" dirty="0">
                <a:solidFill>
                  <a:srgbClr val="23373B"/>
                </a:solidFill>
                <a:latin typeface="Arial"/>
              </a:endParaRPr>
            </a:p>
            <a:p>
              <a:pPr algn="ctr"/>
              <a:endParaRPr lang="en-US" sz="1400" b="0" strike="noStrike" spc="-1" dirty="0">
                <a:solidFill>
                  <a:srgbClr val="23373B"/>
                </a:solidFill>
                <a:latin typeface="Arial"/>
              </a:endParaRPr>
            </a:p>
          </p:txBody>
        </p:sp>
        <p:grpSp>
          <p:nvGrpSpPr>
            <p:cNvPr id="299" name="Group 298">
              <a:extLst>
                <a:ext uri="{FF2B5EF4-FFF2-40B4-BE49-F238E27FC236}">
                  <a16:creationId xmlns:a16="http://schemas.microsoft.com/office/drawing/2014/main" id="{DA2A3774-90F3-69A0-0F7B-DBA9B2F4E4BC}"/>
                </a:ext>
              </a:extLst>
            </p:cNvPr>
            <p:cNvGrpSpPr/>
            <p:nvPr/>
          </p:nvGrpSpPr>
          <p:grpSpPr>
            <a:xfrm>
              <a:off x="6425143" y="3454565"/>
              <a:ext cx="1120188" cy="747771"/>
              <a:chOff x="6207383" y="3442736"/>
              <a:chExt cx="1479676" cy="987744"/>
            </a:xfrm>
          </p:grpSpPr>
          <p:sp>
            <p:nvSpPr>
              <p:cNvPr id="300" name="TextBox 299">
                <a:extLst>
                  <a:ext uri="{FF2B5EF4-FFF2-40B4-BE49-F238E27FC236}">
                    <a16:creationId xmlns:a16="http://schemas.microsoft.com/office/drawing/2014/main" id="{50635E9B-47D1-668F-39A0-DC23DD08293E}"/>
                  </a:ext>
                </a:extLst>
              </p:cNvPr>
              <p:cNvSpPr txBox="1"/>
              <p:nvPr/>
            </p:nvSpPr>
            <p:spPr>
              <a:xfrm>
                <a:off x="6983567" y="4023932"/>
                <a:ext cx="559427" cy="406548"/>
              </a:xfrm>
              <a:prstGeom prst="rect">
                <a:avLst/>
              </a:prstGeom>
              <a:noFill/>
            </p:spPr>
            <p:txBody>
              <a:bodyPr wrap="none" rtlCol="0">
                <a:spAutoFit/>
              </a:bodyPr>
              <a:lstStyle/>
              <a:p>
                <a:r>
                  <a:rPr lang="en-US" sz="1400" dirty="0"/>
                  <a:t>lag</a:t>
                </a:r>
              </a:p>
            </p:txBody>
          </p:sp>
          <p:grpSp>
            <p:nvGrpSpPr>
              <p:cNvPr id="301" name="Group 300">
                <a:extLst>
                  <a:ext uri="{FF2B5EF4-FFF2-40B4-BE49-F238E27FC236}">
                    <a16:creationId xmlns:a16="http://schemas.microsoft.com/office/drawing/2014/main" id="{9148465D-086F-0E74-7C1D-D95E394F5FB3}"/>
                  </a:ext>
                </a:extLst>
              </p:cNvPr>
              <p:cNvGrpSpPr/>
              <p:nvPr/>
            </p:nvGrpSpPr>
            <p:grpSpPr>
              <a:xfrm>
                <a:off x="6207383" y="3442736"/>
                <a:ext cx="1479676" cy="647681"/>
                <a:chOff x="6207383" y="3442736"/>
                <a:chExt cx="1479676" cy="647681"/>
              </a:xfrm>
            </p:grpSpPr>
            <p:cxnSp>
              <p:nvCxnSpPr>
                <p:cNvPr id="302" name="Straight Connector 301">
                  <a:extLst>
                    <a:ext uri="{FF2B5EF4-FFF2-40B4-BE49-F238E27FC236}">
                      <a16:creationId xmlns:a16="http://schemas.microsoft.com/office/drawing/2014/main" id="{1E9D8DF6-E0E7-B750-700D-D78A742DBF89}"/>
                    </a:ext>
                  </a:extLst>
                </p:cNvPr>
                <p:cNvCxnSpPr/>
                <p:nvPr/>
              </p:nvCxnSpPr>
              <p:spPr>
                <a:xfrm>
                  <a:off x="6589776" y="3442736"/>
                  <a:ext cx="0" cy="6476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8B04F842-4BD6-4423-18DC-28E6E2046E50}"/>
                    </a:ext>
                  </a:extLst>
                </p:cNvPr>
                <p:cNvCxnSpPr/>
                <p:nvPr/>
              </p:nvCxnSpPr>
              <p:spPr>
                <a:xfrm>
                  <a:off x="6589779" y="4090417"/>
                  <a:ext cx="10972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4" name="TextBox 303">
                  <a:extLst>
                    <a:ext uri="{FF2B5EF4-FFF2-40B4-BE49-F238E27FC236}">
                      <a16:creationId xmlns:a16="http://schemas.microsoft.com/office/drawing/2014/main" id="{5E1A304C-3D7C-9B03-10D7-B94F1BEFE4C2}"/>
                    </a:ext>
                  </a:extLst>
                </p:cNvPr>
                <p:cNvSpPr txBox="1"/>
                <p:nvPr/>
              </p:nvSpPr>
              <p:spPr>
                <a:xfrm rot="16200000">
                  <a:off x="6104476" y="3558665"/>
                  <a:ext cx="612361" cy="406548"/>
                </a:xfrm>
                <a:prstGeom prst="rect">
                  <a:avLst/>
                </a:prstGeom>
                <a:noFill/>
              </p:spPr>
              <p:txBody>
                <a:bodyPr wrap="none" rtlCol="0">
                  <a:spAutoFit/>
                </a:bodyPr>
                <a:lstStyle/>
                <a:p>
                  <a:r>
                    <a:rPr lang="en-US" sz="1400" dirty="0" err="1"/>
                    <a:t>cov</a:t>
                  </a:r>
                  <a:endParaRPr lang="en-US" sz="1400" dirty="0"/>
                </a:p>
              </p:txBody>
            </p:sp>
            <p:sp>
              <p:nvSpPr>
                <p:cNvPr id="305" name="Freeform 23">
                  <a:extLst>
                    <a:ext uri="{FF2B5EF4-FFF2-40B4-BE49-F238E27FC236}">
                      <a16:creationId xmlns:a16="http://schemas.microsoft.com/office/drawing/2014/main" id="{66FE6A66-1AD1-F96B-44FB-A6F9D2FB8610}"/>
                    </a:ext>
                  </a:extLst>
                </p:cNvPr>
                <p:cNvSpPr/>
                <p:nvPr/>
              </p:nvSpPr>
              <p:spPr>
                <a:xfrm>
                  <a:off x="6595872" y="3493008"/>
                  <a:ext cx="1078992" cy="542544"/>
                </a:xfrm>
                <a:custGeom>
                  <a:avLst/>
                  <a:gdLst>
                    <a:gd name="connsiteX0" fmla="*/ 0 w 1078992"/>
                    <a:gd name="connsiteY0" fmla="*/ 542544 h 542544"/>
                    <a:gd name="connsiteX1" fmla="*/ 225552 w 1078992"/>
                    <a:gd name="connsiteY1" fmla="*/ 158496 h 542544"/>
                    <a:gd name="connsiteX2" fmla="*/ 1078992 w 1078992"/>
                    <a:gd name="connsiteY2" fmla="*/ 0 h 542544"/>
                  </a:gdLst>
                  <a:ahLst/>
                  <a:cxnLst>
                    <a:cxn ang="0">
                      <a:pos x="connsiteX0" y="connsiteY0"/>
                    </a:cxn>
                    <a:cxn ang="0">
                      <a:pos x="connsiteX1" y="connsiteY1"/>
                    </a:cxn>
                    <a:cxn ang="0">
                      <a:pos x="connsiteX2" y="connsiteY2"/>
                    </a:cxn>
                  </a:cxnLst>
                  <a:rect l="l" t="t" r="r" b="b"/>
                  <a:pathLst>
                    <a:path w="1078992" h="542544">
                      <a:moveTo>
                        <a:pt x="0" y="542544"/>
                      </a:moveTo>
                      <a:cubicBezTo>
                        <a:pt x="22860" y="395732"/>
                        <a:pt x="45720" y="248920"/>
                        <a:pt x="225552" y="158496"/>
                      </a:cubicBezTo>
                      <a:cubicBezTo>
                        <a:pt x="405384" y="68072"/>
                        <a:pt x="742188" y="34036"/>
                        <a:pt x="107899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306" name="Group 305">
            <a:extLst>
              <a:ext uri="{FF2B5EF4-FFF2-40B4-BE49-F238E27FC236}">
                <a16:creationId xmlns:a16="http://schemas.microsoft.com/office/drawing/2014/main" id="{DF02688C-F2F3-A9B6-1307-BEC6950D9811}"/>
              </a:ext>
            </a:extLst>
          </p:cNvPr>
          <p:cNvGrpSpPr/>
          <p:nvPr/>
        </p:nvGrpSpPr>
        <p:grpSpPr>
          <a:xfrm>
            <a:off x="9223751" y="915017"/>
            <a:ext cx="2064480" cy="3301210"/>
            <a:chOff x="8012789" y="914400"/>
            <a:chExt cx="2064480" cy="3301210"/>
          </a:xfrm>
        </p:grpSpPr>
        <p:sp>
          <p:nvSpPr>
            <p:cNvPr id="307" name="CustomShape 5">
              <a:extLst>
                <a:ext uri="{FF2B5EF4-FFF2-40B4-BE49-F238E27FC236}">
                  <a16:creationId xmlns:a16="http://schemas.microsoft.com/office/drawing/2014/main" id="{178AA3D8-C27E-CE2B-F1F9-585F3A34D42E}"/>
                </a:ext>
              </a:extLst>
            </p:cNvPr>
            <p:cNvSpPr/>
            <p:nvPr/>
          </p:nvSpPr>
          <p:spPr>
            <a:xfrm>
              <a:off x="810180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Point pattern </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analysis</a:t>
              </a:r>
              <a:endParaRPr lang="en-US" sz="1400" b="0" strike="noStrike" spc="-1" dirty="0">
                <a:solidFill>
                  <a:srgbClr val="23373B"/>
                </a:solidFill>
                <a:latin typeface="Arial"/>
              </a:endParaRPr>
            </a:p>
            <a:p>
              <a:pPr algn="ctr"/>
              <a:r>
                <a:rPr lang="en-US" sz="1400" b="0" strike="noStrike" spc="-1" dirty="0" err="1">
                  <a:solidFill>
                    <a:srgbClr val="23373B"/>
                  </a:solidFill>
                  <a:latin typeface="Arial"/>
                </a:rPr>
                <a:t>Wiegand</a:t>
              </a:r>
              <a:r>
                <a:rPr lang="en-US" sz="1400" b="0" strike="noStrike" spc="-1" dirty="0">
                  <a:solidFill>
                    <a:srgbClr val="23373B"/>
                  </a:solidFill>
                  <a:latin typeface="Arial"/>
                </a:rPr>
                <a:t> &amp; </a:t>
              </a:r>
              <a:r>
                <a:rPr lang="en-US" sz="1400" b="0" strike="noStrike" spc="-1" dirty="0" err="1">
                  <a:solidFill>
                    <a:srgbClr val="23373B"/>
                  </a:solidFill>
                  <a:latin typeface="Arial"/>
                </a:rPr>
                <a:t>Moloney</a:t>
              </a:r>
              <a:r>
                <a:rPr lang="en-US" sz="1400" b="0" strike="noStrike" spc="-1" dirty="0">
                  <a:solidFill>
                    <a:srgbClr val="23373B"/>
                  </a:solidFill>
                  <a:latin typeface="Arial"/>
                </a:rPr>
                <a:t> </a:t>
              </a:r>
            </a:p>
            <a:p>
              <a:pPr algn="ctr"/>
              <a:r>
                <a:rPr lang="en-US" sz="1400" b="0" strike="noStrike" spc="-1" dirty="0">
                  <a:solidFill>
                    <a:srgbClr val="23373B"/>
                  </a:solidFill>
                  <a:latin typeface="Arial"/>
                </a:rPr>
                <a:t>2014</a:t>
              </a:r>
            </a:p>
          </p:txBody>
        </p:sp>
        <p:sp>
          <p:nvSpPr>
            <p:cNvPr id="308" name="TextShape 106">
              <a:extLst>
                <a:ext uri="{FF2B5EF4-FFF2-40B4-BE49-F238E27FC236}">
                  <a16:creationId xmlns:a16="http://schemas.microsoft.com/office/drawing/2014/main" id="{539B4D55-463D-DA70-288C-C65DEA895F0D}"/>
                </a:ext>
              </a:extLst>
            </p:cNvPr>
            <p:cNvSpPr txBox="1"/>
            <p:nvPr/>
          </p:nvSpPr>
          <p:spPr>
            <a:xfrm>
              <a:off x="8012789" y="2659944"/>
              <a:ext cx="2064480" cy="346320"/>
            </a:xfrm>
            <a:prstGeom prst="rect">
              <a:avLst/>
            </a:prstGeom>
            <a:noFill/>
            <a:ln>
              <a:noFill/>
            </a:ln>
          </p:spPr>
          <p:txBody>
            <a:bodyPr lIns="90000" tIns="45000" rIns="90000" bIns="45000" anchor="t"/>
            <a:lstStyle/>
            <a:p>
              <a:pPr algn="ctr"/>
              <a:r>
                <a:rPr lang="en-US" sz="1400" b="0" strike="noStrike" spc="-1" dirty="0">
                  <a:solidFill>
                    <a:srgbClr val="23373B"/>
                  </a:solidFill>
                  <a:latin typeface="Arial"/>
                </a:rPr>
                <a:t>Bivariate pair correlation </a:t>
              </a:r>
            </a:p>
            <a:p>
              <a:pPr algn="ctr"/>
              <a:r>
                <a:rPr lang="en-US" sz="1400" b="0" strike="noStrike" spc="-1" dirty="0">
                  <a:solidFill>
                    <a:srgbClr val="23373B"/>
                  </a:solidFill>
                  <a:latin typeface="Arial"/>
                </a:rPr>
                <a:t>function</a:t>
              </a:r>
            </a:p>
          </p:txBody>
        </p:sp>
        <p:grpSp>
          <p:nvGrpSpPr>
            <p:cNvPr id="309" name="Group 308">
              <a:extLst>
                <a:ext uri="{FF2B5EF4-FFF2-40B4-BE49-F238E27FC236}">
                  <a16:creationId xmlns:a16="http://schemas.microsoft.com/office/drawing/2014/main" id="{4C6E30BA-3BD2-7AD7-57AB-9313A92DE2D9}"/>
                </a:ext>
              </a:extLst>
            </p:cNvPr>
            <p:cNvGrpSpPr/>
            <p:nvPr/>
          </p:nvGrpSpPr>
          <p:grpSpPr>
            <a:xfrm>
              <a:off x="8378854" y="3437622"/>
              <a:ext cx="1120186" cy="777988"/>
              <a:chOff x="6207383" y="3402822"/>
              <a:chExt cx="1479673" cy="1027658"/>
            </a:xfrm>
          </p:grpSpPr>
          <p:sp>
            <p:nvSpPr>
              <p:cNvPr id="310" name="TextBox 309">
                <a:extLst>
                  <a:ext uri="{FF2B5EF4-FFF2-40B4-BE49-F238E27FC236}">
                    <a16:creationId xmlns:a16="http://schemas.microsoft.com/office/drawing/2014/main" id="{E2C41625-7F36-5742-90D0-F70F63DD2AFF}"/>
                  </a:ext>
                </a:extLst>
              </p:cNvPr>
              <p:cNvSpPr txBox="1"/>
              <p:nvPr/>
            </p:nvSpPr>
            <p:spPr>
              <a:xfrm>
                <a:off x="6983561" y="4023932"/>
                <a:ext cx="322275" cy="406548"/>
              </a:xfrm>
              <a:prstGeom prst="rect">
                <a:avLst/>
              </a:prstGeom>
              <a:noFill/>
            </p:spPr>
            <p:txBody>
              <a:bodyPr wrap="none" rtlCol="0">
                <a:spAutoFit/>
              </a:bodyPr>
              <a:lstStyle/>
              <a:p>
                <a:r>
                  <a:rPr lang="en-US" sz="1400" dirty="0"/>
                  <a:t>r</a:t>
                </a:r>
              </a:p>
            </p:txBody>
          </p:sp>
          <p:grpSp>
            <p:nvGrpSpPr>
              <p:cNvPr id="311" name="Group 310">
                <a:extLst>
                  <a:ext uri="{FF2B5EF4-FFF2-40B4-BE49-F238E27FC236}">
                    <a16:creationId xmlns:a16="http://schemas.microsoft.com/office/drawing/2014/main" id="{09A0CBD7-3F45-0330-B4A0-0F2ECC2E4055}"/>
                  </a:ext>
                </a:extLst>
              </p:cNvPr>
              <p:cNvGrpSpPr/>
              <p:nvPr/>
            </p:nvGrpSpPr>
            <p:grpSpPr>
              <a:xfrm>
                <a:off x="6207383" y="3402822"/>
                <a:ext cx="1479673" cy="718234"/>
                <a:chOff x="6207383" y="3402822"/>
                <a:chExt cx="1479673" cy="718234"/>
              </a:xfrm>
            </p:grpSpPr>
            <p:cxnSp>
              <p:nvCxnSpPr>
                <p:cNvPr id="312" name="Straight Connector 311">
                  <a:extLst>
                    <a:ext uri="{FF2B5EF4-FFF2-40B4-BE49-F238E27FC236}">
                      <a16:creationId xmlns:a16="http://schemas.microsoft.com/office/drawing/2014/main" id="{B50DE443-59C7-A2B8-CCC0-92BFFC40D537}"/>
                    </a:ext>
                  </a:extLst>
                </p:cNvPr>
                <p:cNvCxnSpPr/>
                <p:nvPr/>
              </p:nvCxnSpPr>
              <p:spPr>
                <a:xfrm>
                  <a:off x="6589776" y="3442736"/>
                  <a:ext cx="0" cy="6476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id="{4966C041-0A28-CB4D-795E-7DA117D5EE3F}"/>
                    </a:ext>
                  </a:extLst>
                </p:cNvPr>
                <p:cNvCxnSpPr/>
                <p:nvPr/>
              </p:nvCxnSpPr>
              <p:spPr>
                <a:xfrm>
                  <a:off x="6589776" y="4090416"/>
                  <a:ext cx="10972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14" name="TextBox 313">
                  <a:extLst>
                    <a:ext uri="{FF2B5EF4-FFF2-40B4-BE49-F238E27FC236}">
                      <a16:creationId xmlns:a16="http://schemas.microsoft.com/office/drawing/2014/main" id="{76999A5B-2258-0E72-7B5B-ECE0A25378E9}"/>
                    </a:ext>
                  </a:extLst>
                </p:cNvPr>
                <p:cNvSpPr txBox="1"/>
                <p:nvPr/>
              </p:nvSpPr>
              <p:spPr>
                <a:xfrm rot="16200000">
                  <a:off x="6051540" y="3558665"/>
                  <a:ext cx="718234" cy="406548"/>
                </a:xfrm>
                <a:prstGeom prst="rect">
                  <a:avLst/>
                </a:prstGeom>
                <a:noFill/>
              </p:spPr>
              <p:txBody>
                <a:bodyPr wrap="none" rtlCol="0">
                  <a:spAutoFit/>
                </a:bodyPr>
                <a:lstStyle/>
                <a:p>
                  <a:r>
                    <a:rPr lang="en-US" sz="1400" dirty="0"/>
                    <a:t>PCF</a:t>
                  </a:r>
                </a:p>
              </p:txBody>
            </p:sp>
            <p:sp>
              <p:nvSpPr>
                <p:cNvPr id="315" name="Freeform 162">
                  <a:extLst>
                    <a:ext uri="{FF2B5EF4-FFF2-40B4-BE49-F238E27FC236}">
                      <a16:creationId xmlns:a16="http://schemas.microsoft.com/office/drawing/2014/main" id="{64CFE5EB-D739-8CAA-6E18-46374E0C6ECD}"/>
                    </a:ext>
                  </a:extLst>
                </p:cNvPr>
                <p:cNvSpPr/>
                <p:nvPr/>
              </p:nvSpPr>
              <p:spPr>
                <a:xfrm>
                  <a:off x="6595872" y="3493008"/>
                  <a:ext cx="1078992" cy="542544"/>
                </a:xfrm>
                <a:custGeom>
                  <a:avLst/>
                  <a:gdLst>
                    <a:gd name="connsiteX0" fmla="*/ 0 w 1078992"/>
                    <a:gd name="connsiteY0" fmla="*/ 542544 h 542544"/>
                    <a:gd name="connsiteX1" fmla="*/ 225552 w 1078992"/>
                    <a:gd name="connsiteY1" fmla="*/ 158496 h 542544"/>
                    <a:gd name="connsiteX2" fmla="*/ 1078992 w 1078992"/>
                    <a:gd name="connsiteY2" fmla="*/ 0 h 542544"/>
                  </a:gdLst>
                  <a:ahLst/>
                  <a:cxnLst>
                    <a:cxn ang="0">
                      <a:pos x="connsiteX0" y="connsiteY0"/>
                    </a:cxn>
                    <a:cxn ang="0">
                      <a:pos x="connsiteX1" y="connsiteY1"/>
                    </a:cxn>
                    <a:cxn ang="0">
                      <a:pos x="connsiteX2" y="connsiteY2"/>
                    </a:cxn>
                  </a:cxnLst>
                  <a:rect l="l" t="t" r="r" b="b"/>
                  <a:pathLst>
                    <a:path w="1078992" h="542544">
                      <a:moveTo>
                        <a:pt x="0" y="542544"/>
                      </a:moveTo>
                      <a:cubicBezTo>
                        <a:pt x="22860" y="395732"/>
                        <a:pt x="45720" y="248920"/>
                        <a:pt x="225552" y="158496"/>
                      </a:cubicBezTo>
                      <a:cubicBezTo>
                        <a:pt x="405384" y="68072"/>
                        <a:pt x="742188" y="34036"/>
                        <a:pt x="107899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
        <p:nvSpPr>
          <p:cNvPr id="3" name="TextBox 2">
            <a:extLst>
              <a:ext uri="{FF2B5EF4-FFF2-40B4-BE49-F238E27FC236}">
                <a16:creationId xmlns:a16="http://schemas.microsoft.com/office/drawing/2014/main" id="{65D9669F-7773-41FC-2DB1-E5FB1E222694}"/>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6" name="Straight Connector 5">
            <a:extLst>
              <a:ext uri="{FF2B5EF4-FFF2-40B4-BE49-F238E27FC236}">
                <a16:creationId xmlns:a16="http://schemas.microsoft.com/office/drawing/2014/main" id="{18E1A50C-11CB-F74E-4710-ED7CA6084C0C}"/>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302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9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8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3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Co-occurrence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47959D40-C8A7-EC8E-68B8-7C4A0E469135}"/>
              </a:ext>
            </a:extLst>
          </p:cNvPr>
          <p:cNvGrpSpPr/>
          <p:nvPr/>
        </p:nvGrpSpPr>
        <p:grpSpPr>
          <a:xfrm>
            <a:off x="1247142" y="4316784"/>
            <a:ext cx="1659080" cy="1630800"/>
            <a:chOff x="36180" y="4505640"/>
            <a:chExt cx="1659080" cy="1630800"/>
          </a:xfrm>
        </p:grpSpPr>
        <p:grpSp>
          <p:nvGrpSpPr>
            <p:cNvPr id="8" name="Group 7">
              <a:extLst>
                <a:ext uri="{FF2B5EF4-FFF2-40B4-BE49-F238E27FC236}">
                  <a16:creationId xmlns:a16="http://schemas.microsoft.com/office/drawing/2014/main" id="{8FB81814-0955-E64D-7AE2-DF097B14A162}"/>
                </a:ext>
              </a:extLst>
            </p:cNvPr>
            <p:cNvGrpSpPr/>
            <p:nvPr/>
          </p:nvGrpSpPr>
          <p:grpSpPr>
            <a:xfrm>
              <a:off x="36180" y="4750080"/>
              <a:ext cx="1524780" cy="1386360"/>
              <a:chOff x="36180" y="4902480"/>
              <a:chExt cx="1524780" cy="1386360"/>
            </a:xfrm>
          </p:grpSpPr>
          <p:sp>
            <p:nvSpPr>
              <p:cNvPr id="10" name="CustomShape 19">
                <a:extLst>
                  <a:ext uri="{FF2B5EF4-FFF2-40B4-BE49-F238E27FC236}">
                    <a16:creationId xmlns:a16="http://schemas.microsoft.com/office/drawing/2014/main" id="{755DF9C8-0CDB-BD1E-9254-9EB54FEB30AD}"/>
                  </a:ext>
                </a:extLst>
              </p:cNvPr>
              <p:cNvSpPr/>
              <p:nvPr/>
            </p:nvSpPr>
            <p:spPr>
              <a:xfrm>
                <a:off x="56268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1" name="CustomShape 20">
                <a:extLst>
                  <a:ext uri="{FF2B5EF4-FFF2-40B4-BE49-F238E27FC236}">
                    <a16:creationId xmlns:a16="http://schemas.microsoft.com/office/drawing/2014/main" id="{EA7593F2-7717-58F3-979C-55C354887864}"/>
                  </a:ext>
                </a:extLst>
              </p:cNvPr>
              <p:cNvSpPr/>
              <p:nvPr/>
            </p:nvSpPr>
            <p:spPr>
              <a:xfrm>
                <a:off x="895320" y="5135400"/>
                <a:ext cx="33300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dirty="0">
                    <a:solidFill>
                      <a:srgbClr val="E41A1C"/>
                    </a:solidFill>
                    <a:latin typeface="Arial"/>
                  </a:rPr>
                  <a:t>0</a:t>
                </a:r>
                <a:endParaRPr lang="en-US" sz="1200" b="0" strike="noStrike" spc="-1" dirty="0">
                  <a:latin typeface="Arial"/>
                </a:endParaRPr>
              </a:p>
            </p:txBody>
          </p:sp>
          <p:sp>
            <p:nvSpPr>
              <p:cNvPr id="12" name="CustomShape 21">
                <a:extLst>
                  <a:ext uri="{FF2B5EF4-FFF2-40B4-BE49-F238E27FC236}">
                    <a16:creationId xmlns:a16="http://schemas.microsoft.com/office/drawing/2014/main" id="{29BAC278-B6FC-F1BD-4080-951215EF6BAD}"/>
                  </a:ext>
                </a:extLst>
              </p:cNvPr>
              <p:cNvSpPr/>
              <p:nvPr/>
            </p:nvSpPr>
            <p:spPr>
              <a:xfrm>
                <a:off x="122832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3" name="CustomShape 22">
                <a:extLst>
                  <a:ext uri="{FF2B5EF4-FFF2-40B4-BE49-F238E27FC236}">
                    <a16:creationId xmlns:a16="http://schemas.microsoft.com/office/drawing/2014/main" id="{684D7C4E-61E9-E813-37DF-D2791525235F}"/>
                  </a:ext>
                </a:extLst>
              </p:cNvPr>
              <p:cNvSpPr/>
              <p:nvPr/>
            </p:nvSpPr>
            <p:spPr>
              <a:xfrm>
                <a:off x="56268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14" name="CustomShape 23">
                <a:extLst>
                  <a:ext uri="{FF2B5EF4-FFF2-40B4-BE49-F238E27FC236}">
                    <a16:creationId xmlns:a16="http://schemas.microsoft.com/office/drawing/2014/main" id="{F46AA015-A506-ED9C-3BE9-68244840CA67}"/>
                  </a:ext>
                </a:extLst>
              </p:cNvPr>
              <p:cNvSpPr/>
              <p:nvPr/>
            </p:nvSpPr>
            <p:spPr>
              <a:xfrm>
                <a:off x="122832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5" name="CustomShape 24">
                <a:extLst>
                  <a:ext uri="{FF2B5EF4-FFF2-40B4-BE49-F238E27FC236}">
                    <a16:creationId xmlns:a16="http://schemas.microsoft.com/office/drawing/2014/main" id="{7457105C-7A72-FE10-FDB7-D88D0C62FD29}"/>
                  </a:ext>
                </a:extLst>
              </p:cNvPr>
              <p:cNvSpPr/>
              <p:nvPr/>
            </p:nvSpPr>
            <p:spPr>
              <a:xfrm>
                <a:off x="122832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0</a:t>
                </a:r>
                <a:endParaRPr lang="en-US" sz="1200" b="0" strike="noStrike" spc="-1">
                  <a:latin typeface="Arial"/>
                </a:endParaRPr>
              </a:p>
            </p:txBody>
          </p:sp>
          <p:sp>
            <p:nvSpPr>
              <p:cNvPr id="16" name="CustomShape 25">
                <a:extLst>
                  <a:ext uri="{FF2B5EF4-FFF2-40B4-BE49-F238E27FC236}">
                    <a16:creationId xmlns:a16="http://schemas.microsoft.com/office/drawing/2014/main" id="{29E9941D-6B17-2007-37FE-29EE0B75B137}"/>
                  </a:ext>
                </a:extLst>
              </p:cNvPr>
              <p:cNvSpPr/>
              <p:nvPr/>
            </p:nvSpPr>
            <p:spPr>
              <a:xfrm>
                <a:off x="56268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7" name="CustomShape 26">
                <a:extLst>
                  <a:ext uri="{FF2B5EF4-FFF2-40B4-BE49-F238E27FC236}">
                    <a16:creationId xmlns:a16="http://schemas.microsoft.com/office/drawing/2014/main" id="{E1FCDBDF-27C6-0DE1-7D12-8ED00A8A335A}"/>
                  </a:ext>
                </a:extLst>
              </p:cNvPr>
              <p:cNvSpPr/>
              <p:nvPr/>
            </p:nvSpPr>
            <p:spPr>
              <a:xfrm>
                <a:off x="895320" y="5800680"/>
                <a:ext cx="333000" cy="332640"/>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18" name="CustomShape 27">
                <a:extLst>
                  <a:ext uri="{FF2B5EF4-FFF2-40B4-BE49-F238E27FC236}">
                    <a16:creationId xmlns:a16="http://schemas.microsoft.com/office/drawing/2014/main" id="{EE73FE9D-48EE-C791-98BC-AC737B649B5B}"/>
                  </a:ext>
                </a:extLst>
              </p:cNvPr>
              <p:cNvSpPr/>
              <p:nvPr/>
            </p:nvSpPr>
            <p:spPr>
              <a:xfrm>
                <a:off x="895320" y="5800680"/>
                <a:ext cx="33300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1</a:t>
                </a:r>
                <a:endParaRPr lang="en-US" sz="1200" b="0" strike="noStrike" spc="-1">
                  <a:latin typeface="Arial"/>
                </a:endParaRPr>
              </a:p>
            </p:txBody>
          </p:sp>
          <p:sp>
            <p:nvSpPr>
              <p:cNvPr id="19" name="CustomShape 28">
                <a:extLst>
                  <a:ext uri="{FF2B5EF4-FFF2-40B4-BE49-F238E27FC236}">
                    <a16:creationId xmlns:a16="http://schemas.microsoft.com/office/drawing/2014/main" id="{B61044FF-F3F8-38D9-D3DC-2B14A3BE3948}"/>
                  </a:ext>
                </a:extLst>
              </p:cNvPr>
              <p:cNvSpPr/>
              <p:nvPr/>
            </p:nvSpPr>
            <p:spPr>
              <a:xfrm>
                <a:off x="895320" y="5467680"/>
                <a:ext cx="33300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20" name="TextShape 29">
                <a:extLst>
                  <a:ext uri="{FF2B5EF4-FFF2-40B4-BE49-F238E27FC236}">
                    <a16:creationId xmlns:a16="http://schemas.microsoft.com/office/drawing/2014/main" id="{933C8B53-1EC5-9399-FC10-C2E70DE2B54B}"/>
                  </a:ext>
                </a:extLst>
              </p:cNvPr>
              <p:cNvSpPr txBox="1"/>
              <p:nvPr/>
            </p:nvSpPr>
            <p:spPr>
              <a:xfrm>
                <a:off x="165240" y="5201640"/>
                <a:ext cx="492120" cy="432360"/>
              </a:xfrm>
              <a:prstGeom prst="rect">
                <a:avLst/>
              </a:prstGeom>
              <a:noFill/>
              <a:ln>
                <a:noFill/>
              </a:ln>
            </p:spPr>
            <p:txBody>
              <a:bodyPr lIns="90000" tIns="45000" rIns="90000" bIns="45000"/>
              <a:lstStyle/>
              <a:p>
                <a:r>
                  <a:rPr lang="en-US" sz="1200" b="0" strike="noStrike" spc="-1">
                    <a:solidFill>
                      <a:srgbClr val="E41A1C"/>
                    </a:solidFill>
                    <a:latin typeface="Arial"/>
                  </a:rPr>
                  <a:t>Sp1</a:t>
                </a:r>
                <a:endParaRPr lang="en-US" sz="1200" b="0" strike="noStrike" spc="-1">
                  <a:latin typeface="Arial"/>
                </a:endParaRPr>
              </a:p>
            </p:txBody>
          </p:sp>
          <p:sp>
            <p:nvSpPr>
              <p:cNvPr id="21" name="TextShape 30">
                <a:extLst>
                  <a:ext uri="{FF2B5EF4-FFF2-40B4-BE49-F238E27FC236}">
                    <a16:creationId xmlns:a16="http://schemas.microsoft.com/office/drawing/2014/main" id="{6F4BE31E-EE12-C51A-E36F-5B8E0CE24284}"/>
                  </a:ext>
                </a:extLst>
              </p:cNvPr>
              <p:cNvSpPr txBox="1"/>
              <p:nvPr/>
            </p:nvSpPr>
            <p:spPr>
              <a:xfrm>
                <a:off x="165240" y="5515920"/>
                <a:ext cx="492480" cy="432360"/>
              </a:xfrm>
              <a:prstGeom prst="rect">
                <a:avLst/>
              </a:prstGeom>
              <a:noFill/>
              <a:ln>
                <a:noFill/>
              </a:ln>
            </p:spPr>
            <p:txBody>
              <a:bodyPr lIns="90000" tIns="45000" rIns="90000" bIns="45000"/>
              <a:lstStyle/>
              <a:p>
                <a:r>
                  <a:rPr lang="en-US" sz="1200" b="0" strike="noStrike" spc="-1">
                    <a:solidFill>
                      <a:srgbClr val="377EB8"/>
                    </a:solidFill>
                    <a:latin typeface="Arial"/>
                  </a:rPr>
                  <a:t>Sp2</a:t>
                </a:r>
                <a:endParaRPr lang="en-US" sz="1200" b="0" strike="noStrike" spc="-1">
                  <a:latin typeface="Arial"/>
                </a:endParaRPr>
              </a:p>
            </p:txBody>
          </p:sp>
          <p:sp>
            <p:nvSpPr>
              <p:cNvPr id="22" name="TextShape 31">
                <a:extLst>
                  <a:ext uri="{FF2B5EF4-FFF2-40B4-BE49-F238E27FC236}">
                    <a16:creationId xmlns:a16="http://schemas.microsoft.com/office/drawing/2014/main" id="{7F43910E-B6C5-E579-F83E-4B4406B284A8}"/>
                  </a:ext>
                </a:extLst>
              </p:cNvPr>
              <p:cNvSpPr txBox="1"/>
              <p:nvPr/>
            </p:nvSpPr>
            <p:spPr>
              <a:xfrm>
                <a:off x="165600" y="5856840"/>
                <a:ext cx="492480" cy="432000"/>
              </a:xfrm>
              <a:prstGeom prst="rect">
                <a:avLst/>
              </a:prstGeom>
              <a:noFill/>
              <a:ln>
                <a:noFill/>
              </a:ln>
            </p:spPr>
            <p:txBody>
              <a:bodyPr lIns="90000" tIns="45000" rIns="90000" bIns="45000"/>
              <a:lstStyle/>
              <a:p>
                <a:r>
                  <a:rPr lang="en-US" sz="1200" b="0" strike="noStrike" spc="-1" dirty="0">
                    <a:solidFill>
                      <a:srgbClr val="4DAF4A"/>
                    </a:solidFill>
                    <a:latin typeface="Arial"/>
                  </a:rPr>
                  <a:t>Sp3</a:t>
                </a:r>
                <a:endParaRPr lang="en-US" sz="1200" b="0" strike="noStrike" spc="-1" dirty="0">
                  <a:latin typeface="Arial"/>
                </a:endParaRPr>
              </a:p>
            </p:txBody>
          </p:sp>
          <p:sp>
            <p:nvSpPr>
              <p:cNvPr id="23" name="TextShape 32">
                <a:extLst>
                  <a:ext uri="{FF2B5EF4-FFF2-40B4-BE49-F238E27FC236}">
                    <a16:creationId xmlns:a16="http://schemas.microsoft.com/office/drawing/2014/main" id="{4AD99679-CC0A-7A7E-3254-434880201C67}"/>
                  </a:ext>
                </a:extLst>
              </p:cNvPr>
              <p:cNvSpPr txBox="1"/>
              <p:nvPr/>
            </p:nvSpPr>
            <p:spPr>
              <a:xfrm>
                <a:off x="795960" y="4902480"/>
                <a:ext cx="520560" cy="261000"/>
              </a:xfrm>
              <a:prstGeom prst="rect">
                <a:avLst/>
              </a:prstGeom>
              <a:noFill/>
              <a:ln>
                <a:noFill/>
              </a:ln>
            </p:spPr>
            <p:txBody>
              <a:bodyPr lIns="90000" tIns="45000" rIns="90000" bIns="45000"/>
              <a:lstStyle/>
              <a:p>
                <a:r>
                  <a:rPr lang="en-US" sz="1200" b="0" strike="noStrike" spc="-1" dirty="0">
                    <a:solidFill>
                      <a:srgbClr val="23373B"/>
                    </a:solidFill>
                    <a:latin typeface="Arial"/>
                  </a:rPr>
                  <a:t>Sites</a:t>
                </a:r>
              </a:p>
            </p:txBody>
          </p:sp>
          <p:sp>
            <p:nvSpPr>
              <p:cNvPr id="24" name="TextShape 33">
                <a:extLst>
                  <a:ext uri="{FF2B5EF4-FFF2-40B4-BE49-F238E27FC236}">
                    <a16:creationId xmlns:a16="http://schemas.microsoft.com/office/drawing/2014/main" id="{85A259C9-2E93-5149-5168-057D06EE31FF}"/>
                  </a:ext>
                </a:extLst>
              </p:cNvPr>
              <p:cNvSpPr txBox="1"/>
              <p:nvPr/>
            </p:nvSpPr>
            <p:spPr>
              <a:xfrm rot="16200000">
                <a:off x="-155160" y="5392800"/>
                <a:ext cx="814320" cy="431640"/>
              </a:xfrm>
              <a:prstGeom prst="rect">
                <a:avLst/>
              </a:prstGeom>
              <a:noFill/>
              <a:ln>
                <a:noFill/>
              </a:ln>
            </p:spPr>
            <p:txBody>
              <a:bodyPr lIns="90000" tIns="45000" rIns="90000" bIns="45000"/>
              <a:lstStyle/>
              <a:p>
                <a:r>
                  <a:rPr lang="en-US" sz="1200" b="0" strike="noStrike" spc="-1" dirty="0">
                    <a:solidFill>
                      <a:srgbClr val="23373B"/>
                    </a:solidFill>
                    <a:latin typeface="Arial"/>
                  </a:rPr>
                  <a:t>Species</a:t>
                </a:r>
              </a:p>
            </p:txBody>
          </p:sp>
        </p:grpSp>
        <p:sp>
          <p:nvSpPr>
            <p:cNvPr id="9" name="TextShape 35">
              <a:extLst>
                <a:ext uri="{FF2B5EF4-FFF2-40B4-BE49-F238E27FC236}">
                  <a16:creationId xmlns:a16="http://schemas.microsoft.com/office/drawing/2014/main" id="{D6E87424-345E-AB40-11FE-22620A1A83EA}"/>
                </a:ext>
              </a:extLst>
            </p:cNvPr>
            <p:cNvSpPr txBox="1"/>
            <p:nvPr/>
          </p:nvSpPr>
          <p:spPr>
            <a:xfrm>
              <a:off x="252020" y="4505640"/>
              <a:ext cx="1443240" cy="261000"/>
            </a:xfrm>
            <a:prstGeom prst="rect">
              <a:avLst/>
            </a:prstGeom>
            <a:noFill/>
            <a:ln>
              <a:noFill/>
            </a:ln>
          </p:spPr>
          <p:txBody>
            <a:bodyPr lIns="90000" tIns="45000" rIns="90000" bIns="45000"/>
            <a:lstStyle/>
            <a:p>
              <a:r>
                <a:rPr lang="en-US" sz="1200" b="1" strike="noStrike" spc="-1" dirty="0">
                  <a:solidFill>
                    <a:srgbClr val="23373B"/>
                  </a:solidFill>
                  <a:latin typeface="Arial"/>
                </a:rPr>
                <a:t>Incidence matrix</a:t>
              </a:r>
              <a:endParaRPr lang="en-US" sz="1200" b="0" strike="noStrike" spc="-1" dirty="0">
                <a:solidFill>
                  <a:srgbClr val="23373B"/>
                </a:solidFill>
                <a:latin typeface="Arial"/>
              </a:endParaRPr>
            </a:p>
          </p:txBody>
        </p:sp>
      </p:grpSp>
      <p:grpSp>
        <p:nvGrpSpPr>
          <p:cNvPr id="25" name="Group 24">
            <a:extLst>
              <a:ext uri="{FF2B5EF4-FFF2-40B4-BE49-F238E27FC236}">
                <a16:creationId xmlns:a16="http://schemas.microsoft.com/office/drawing/2014/main" id="{2D52D0D5-1C73-A520-89E0-82A15D25F38C}"/>
              </a:ext>
            </a:extLst>
          </p:cNvPr>
          <p:cNvGrpSpPr/>
          <p:nvPr/>
        </p:nvGrpSpPr>
        <p:grpSpPr>
          <a:xfrm>
            <a:off x="1429842" y="915017"/>
            <a:ext cx="1819080" cy="2594376"/>
            <a:chOff x="218880" y="914400"/>
            <a:chExt cx="1819080" cy="2594376"/>
          </a:xfrm>
        </p:grpSpPr>
        <p:sp>
          <p:nvSpPr>
            <p:cNvPr id="26" name="CustomShape 4">
              <a:extLst>
                <a:ext uri="{FF2B5EF4-FFF2-40B4-BE49-F238E27FC236}">
                  <a16:creationId xmlns:a16="http://schemas.microsoft.com/office/drawing/2014/main" id="{D91A34B7-86EE-D948-AF0A-13A7BA116E02}"/>
                </a:ext>
              </a:extLst>
            </p:cNvPr>
            <p:cNvSpPr/>
            <p:nvPr/>
          </p:nvSpPr>
          <p:spPr>
            <a:xfrm>
              <a:off x="21888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Assembly rules</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Coexistence theory</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Cody &amp; Diamond </a:t>
              </a:r>
            </a:p>
            <a:p>
              <a:pPr algn="ctr"/>
              <a:r>
                <a:rPr lang="en-US" sz="1400" b="0" strike="noStrike" spc="-1" dirty="0">
                  <a:solidFill>
                    <a:srgbClr val="23373B"/>
                  </a:solidFill>
                  <a:latin typeface="Arial"/>
                </a:rPr>
                <a:t>1975</a:t>
              </a:r>
            </a:p>
            <a:p>
              <a:pPr algn="ctr"/>
              <a:r>
                <a:rPr lang="en-US" sz="1400" b="0" strike="noStrike" spc="-1" dirty="0">
                  <a:solidFill>
                    <a:srgbClr val="23373B"/>
                  </a:solidFill>
                  <a:latin typeface="Arial"/>
                </a:rPr>
                <a:t>Ulrich &amp; </a:t>
              </a:r>
              <a:r>
                <a:rPr lang="en-US" sz="1400" b="0" strike="noStrike" spc="-1" dirty="0" err="1">
                  <a:solidFill>
                    <a:srgbClr val="23373B"/>
                  </a:solidFill>
                  <a:latin typeface="Arial"/>
                </a:rPr>
                <a:t>Gotelli</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 2010 </a:t>
              </a:r>
            </a:p>
          </p:txBody>
        </p:sp>
        <p:sp>
          <p:nvSpPr>
            <p:cNvPr id="27" name="TextShape 102">
              <a:extLst>
                <a:ext uri="{FF2B5EF4-FFF2-40B4-BE49-F238E27FC236}">
                  <a16:creationId xmlns:a16="http://schemas.microsoft.com/office/drawing/2014/main" id="{5393B79A-0F2B-C952-579E-CBAAF62BF938}"/>
                </a:ext>
              </a:extLst>
            </p:cNvPr>
            <p:cNvSpPr txBox="1"/>
            <p:nvPr/>
          </p:nvSpPr>
          <p:spPr>
            <a:xfrm>
              <a:off x="690880" y="2788040"/>
              <a:ext cx="979200" cy="346320"/>
            </a:xfrm>
            <a:prstGeom prst="rect">
              <a:avLst/>
            </a:prstGeom>
            <a:noFill/>
            <a:ln>
              <a:noFill/>
            </a:ln>
          </p:spPr>
          <p:txBody>
            <a:bodyPr lIns="90000" tIns="45000" rIns="90000" bIns="45000" anchor="t"/>
            <a:lstStyle/>
            <a:p>
              <a:r>
                <a:rPr lang="en-US" sz="1400" b="0" strike="noStrike" spc="-1" dirty="0">
                  <a:solidFill>
                    <a:srgbClr val="23373B"/>
                  </a:solidFill>
                  <a:latin typeface="Arial"/>
                </a:rPr>
                <a:t>C-scores</a:t>
              </a:r>
            </a:p>
          </p:txBody>
        </p:sp>
        <p:grpSp>
          <p:nvGrpSpPr>
            <p:cNvPr id="28" name="Group 27">
              <a:extLst>
                <a:ext uri="{FF2B5EF4-FFF2-40B4-BE49-F238E27FC236}">
                  <a16:creationId xmlns:a16="http://schemas.microsoft.com/office/drawing/2014/main" id="{5391BBB7-198B-6D71-536B-675C5B5BE798}"/>
                </a:ext>
              </a:extLst>
            </p:cNvPr>
            <p:cNvGrpSpPr/>
            <p:nvPr/>
          </p:nvGrpSpPr>
          <p:grpSpPr>
            <a:xfrm rot="5400000">
              <a:off x="1029345" y="2826225"/>
              <a:ext cx="272192" cy="1092910"/>
              <a:chOff x="942923" y="3095960"/>
              <a:chExt cx="272192" cy="1092910"/>
            </a:xfrm>
          </p:grpSpPr>
          <p:sp>
            <p:nvSpPr>
              <p:cNvPr id="29" name="CustomShape 19">
                <a:extLst>
                  <a:ext uri="{FF2B5EF4-FFF2-40B4-BE49-F238E27FC236}">
                    <a16:creationId xmlns:a16="http://schemas.microsoft.com/office/drawing/2014/main" id="{DC3F54A2-D635-3FDA-5167-E61F973A724D}"/>
                  </a:ext>
                </a:extLst>
              </p:cNvPr>
              <p:cNvSpPr/>
              <p:nvPr/>
            </p:nvSpPr>
            <p:spPr>
              <a:xfrm>
                <a:off x="942923" y="3096443"/>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0" name="CustomShape 20">
                <a:extLst>
                  <a:ext uri="{FF2B5EF4-FFF2-40B4-BE49-F238E27FC236}">
                    <a16:creationId xmlns:a16="http://schemas.microsoft.com/office/drawing/2014/main" id="{8C0FE1AF-977C-A1A2-179D-6420A2D8389E}"/>
                  </a:ext>
                </a:extLst>
              </p:cNvPr>
              <p:cNvSpPr/>
              <p:nvPr/>
            </p:nvSpPr>
            <p:spPr>
              <a:xfrm>
                <a:off x="1078945" y="3095960"/>
                <a:ext cx="136170" cy="135875"/>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1" name="CustomShape 21">
                <a:extLst>
                  <a:ext uri="{FF2B5EF4-FFF2-40B4-BE49-F238E27FC236}">
                    <a16:creationId xmlns:a16="http://schemas.microsoft.com/office/drawing/2014/main" id="{4AF8A725-8339-3A0F-18D5-355D6DE21FC6}"/>
                  </a:ext>
                </a:extLst>
              </p:cNvPr>
              <p:cNvSpPr/>
              <p:nvPr/>
            </p:nvSpPr>
            <p:spPr>
              <a:xfrm>
                <a:off x="942923" y="3645157"/>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2" name="CustomShape 22">
                <a:extLst>
                  <a:ext uri="{FF2B5EF4-FFF2-40B4-BE49-F238E27FC236}">
                    <a16:creationId xmlns:a16="http://schemas.microsoft.com/office/drawing/2014/main" id="{E54A8BEF-9745-80C3-17E3-91939A8ED23A}"/>
                  </a:ext>
                </a:extLst>
              </p:cNvPr>
              <p:cNvSpPr/>
              <p:nvPr/>
            </p:nvSpPr>
            <p:spPr>
              <a:xfrm>
                <a:off x="942923" y="3231835"/>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3" name="CustomShape 23">
                <a:extLst>
                  <a:ext uri="{FF2B5EF4-FFF2-40B4-BE49-F238E27FC236}">
                    <a16:creationId xmlns:a16="http://schemas.microsoft.com/office/drawing/2014/main" id="{D3E1A160-028E-D96F-4CC7-9BDCF2563C8B}"/>
                  </a:ext>
                </a:extLst>
              </p:cNvPr>
              <p:cNvSpPr/>
              <p:nvPr/>
            </p:nvSpPr>
            <p:spPr>
              <a:xfrm>
                <a:off x="942923" y="3917202"/>
                <a:ext cx="136022" cy="136022"/>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4" name="CustomShape 24">
                <a:extLst>
                  <a:ext uri="{FF2B5EF4-FFF2-40B4-BE49-F238E27FC236}">
                    <a16:creationId xmlns:a16="http://schemas.microsoft.com/office/drawing/2014/main" id="{3A600EB9-88C9-289B-37CD-5E646FF56D17}"/>
                  </a:ext>
                </a:extLst>
              </p:cNvPr>
              <p:cNvSpPr/>
              <p:nvPr/>
            </p:nvSpPr>
            <p:spPr>
              <a:xfrm>
                <a:off x="942923" y="3781032"/>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5" name="CustomShape 25">
                <a:extLst>
                  <a:ext uri="{FF2B5EF4-FFF2-40B4-BE49-F238E27FC236}">
                    <a16:creationId xmlns:a16="http://schemas.microsoft.com/office/drawing/2014/main" id="{C6CD6E51-58C5-A983-9C4F-78074F1D5120}"/>
                  </a:ext>
                </a:extLst>
              </p:cNvPr>
              <p:cNvSpPr/>
              <p:nvPr/>
            </p:nvSpPr>
            <p:spPr>
              <a:xfrm>
                <a:off x="942923" y="3368005"/>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6" name="CustomShape 26">
                <a:extLst>
                  <a:ext uri="{FF2B5EF4-FFF2-40B4-BE49-F238E27FC236}">
                    <a16:creationId xmlns:a16="http://schemas.microsoft.com/office/drawing/2014/main" id="{4975100B-083B-F398-D362-98DD56847681}"/>
                  </a:ext>
                </a:extLst>
              </p:cNvPr>
              <p:cNvSpPr/>
              <p:nvPr/>
            </p:nvSpPr>
            <p:spPr>
              <a:xfrm>
                <a:off x="1078945" y="3368005"/>
                <a:ext cx="136170" cy="136022"/>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37" name="CustomShape 27">
                <a:extLst>
                  <a:ext uri="{FF2B5EF4-FFF2-40B4-BE49-F238E27FC236}">
                    <a16:creationId xmlns:a16="http://schemas.microsoft.com/office/drawing/2014/main" id="{10F1A179-C885-FFAA-2CC2-9F3BD479F3D0}"/>
                  </a:ext>
                </a:extLst>
              </p:cNvPr>
              <p:cNvSpPr/>
              <p:nvPr/>
            </p:nvSpPr>
            <p:spPr>
              <a:xfrm>
                <a:off x="1078945" y="3368005"/>
                <a:ext cx="136170"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8" name="CustomShape 28">
                <a:extLst>
                  <a:ext uri="{FF2B5EF4-FFF2-40B4-BE49-F238E27FC236}">
                    <a16:creationId xmlns:a16="http://schemas.microsoft.com/office/drawing/2014/main" id="{E5587C11-10D4-B444-F322-B19444BD1489}"/>
                  </a:ext>
                </a:extLst>
              </p:cNvPr>
              <p:cNvSpPr/>
              <p:nvPr/>
            </p:nvSpPr>
            <p:spPr>
              <a:xfrm>
                <a:off x="1078945" y="3231835"/>
                <a:ext cx="136170" cy="13617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9" name="CustomShape 21">
                <a:extLst>
                  <a:ext uri="{FF2B5EF4-FFF2-40B4-BE49-F238E27FC236}">
                    <a16:creationId xmlns:a16="http://schemas.microsoft.com/office/drawing/2014/main" id="{B423B5FE-5872-8921-0BDD-84FD7A22CF21}"/>
                  </a:ext>
                </a:extLst>
              </p:cNvPr>
              <p:cNvSpPr/>
              <p:nvPr/>
            </p:nvSpPr>
            <p:spPr>
              <a:xfrm>
                <a:off x="1079093" y="3645157"/>
                <a:ext cx="136022" cy="135875"/>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0" name="CustomShape 23">
                <a:extLst>
                  <a:ext uri="{FF2B5EF4-FFF2-40B4-BE49-F238E27FC236}">
                    <a16:creationId xmlns:a16="http://schemas.microsoft.com/office/drawing/2014/main" id="{98B5CF15-9E8E-D7B5-B4EE-8B81A65F9097}"/>
                  </a:ext>
                </a:extLst>
              </p:cNvPr>
              <p:cNvSpPr/>
              <p:nvPr/>
            </p:nvSpPr>
            <p:spPr>
              <a:xfrm>
                <a:off x="1079093" y="3917202"/>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1" name="CustomShape 24">
                <a:extLst>
                  <a:ext uri="{FF2B5EF4-FFF2-40B4-BE49-F238E27FC236}">
                    <a16:creationId xmlns:a16="http://schemas.microsoft.com/office/drawing/2014/main" id="{2BDCB672-8720-59FD-3377-9125E1AD4A89}"/>
                  </a:ext>
                </a:extLst>
              </p:cNvPr>
              <p:cNvSpPr/>
              <p:nvPr/>
            </p:nvSpPr>
            <p:spPr>
              <a:xfrm>
                <a:off x="1079093" y="3781032"/>
                <a:ext cx="136022" cy="136170"/>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2" name="CustomShape 23">
                <a:extLst>
                  <a:ext uri="{FF2B5EF4-FFF2-40B4-BE49-F238E27FC236}">
                    <a16:creationId xmlns:a16="http://schemas.microsoft.com/office/drawing/2014/main" id="{110AE065-43EE-16DE-A5B5-F9E2CCB73879}"/>
                  </a:ext>
                </a:extLst>
              </p:cNvPr>
              <p:cNvSpPr/>
              <p:nvPr/>
            </p:nvSpPr>
            <p:spPr>
              <a:xfrm>
                <a:off x="942923" y="4052848"/>
                <a:ext cx="136022"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3" name="CustomShape 25">
                <a:extLst>
                  <a:ext uri="{FF2B5EF4-FFF2-40B4-BE49-F238E27FC236}">
                    <a16:creationId xmlns:a16="http://schemas.microsoft.com/office/drawing/2014/main" id="{E4DC6522-AEC4-6AED-2493-262FD8A70E37}"/>
                  </a:ext>
                </a:extLst>
              </p:cNvPr>
              <p:cNvSpPr/>
              <p:nvPr/>
            </p:nvSpPr>
            <p:spPr>
              <a:xfrm>
                <a:off x="942923" y="3503651"/>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4" name="CustomShape 26">
                <a:extLst>
                  <a:ext uri="{FF2B5EF4-FFF2-40B4-BE49-F238E27FC236}">
                    <a16:creationId xmlns:a16="http://schemas.microsoft.com/office/drawing/2014/main" id="{561DD4E5-EA64-1EE2-1A2A-74671E4F253E}"/>
                  </a:ext>
                </a:extLst>
              </p:cNvPr>
              <p:cNvSpPr/>
              <p:nvPr/>
            </p:nvSpPr>
            <p:spPr>
              <a:xfrm>
                <a:off x="1078945" y="3503651"/>
                <a:ext cx="136170" cy="136022"/>
              </a:xfrm>
              <a:prstGeom prst="rect">
                <a:avLst/>
              </a:prstGeom>
              <a:solidFill>
                <a:srgbClr val="5C96C5"/>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5" name="CustomShape 27">
                <a:extLst>
                  <a:ext uri="{FF2B5EF4-FFF2-40B4-BE49-F238E27FC236}">
                    <a16:creationId xmlns:a16="http://schemas.microsoft.com/office/drawing/2014/main" id="{049A0F84-A020-AE30-BD8A-1C06036A09A7}"/>
                  </a:ext>
                </a:extLst>
              </p:cNvPr>
              <p:cNvSpPr/>
              <p:nvPr/>
            </p:nvSpPr>
            <p:spPr>
              <a:xfrm>
                <a:off x="1078945" y="3503651"/>
                <a:ext cx="136170"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6" name="CustomShape 23">
                <a:extLst>
                  <a:ext uri="{FF2B5EF4-FFF2-40B4-BE49-F238E27FC236}">
                    <a16:creationId xmlns:a16="http://schemas.microsoft.com/office/drawing/2014/main" id="{1A17A4CC-CA18-C60E-4FEC-A3E29A493486}"/>
                  </a:ext>
                </a:extLst>
              </p:cNvPr>
              <p:cNvSpPr/>
              <p:nvPr/>
            </p:nvSpPr>
            <p:spPr>
              <a:xfrm>
                <a:off x="1079093" y="4052848"/>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grpSp>
      </p:grpSp>
    </p:spTree>
    <p:extLst>
      <p:ext uri="{BB962C8B-B14F-4D97-AF65-F5344CB8AC3E}">
        <p14:creationId xmlns:p14="http://schemas.microsoft.com/office/powerpoint/2010/main" val="3314037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Assembly rules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Cody </a:t>
            </a:r>
            <a:r>
              <a:rPr lang="en-US" sz="1600" dirty="0">
                <a:solidFill>
                  <a:srgbClr val="23373B"/>
                </a:solidFill>
                <a:latin typeface="Arial" panose="020B0604020202020204" pitchFamily="34" charset="0"/>
                <a:ea typeface="Droid Sans Fallback" pitchFamily="2"/>
                <a:cs typeface="Arial" panose="020B0604020202020204" pitchFamily="34" charset="0"/>
              </a:rPr>
              <a:t>&amp; Diamond </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(1975)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Ecology and Evolution of Communities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CE77A6AC-B212-3346-626C-462579083A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0" y="1007590"/>
            <a:ext cx="1393224" cy="145064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ED055DC-4F21-1F05-E15E-92C2510B8DDF}"/>
              </a:ext>
            </a:extLst>
          </p:cNvPr>
          <p:cNvSpPr txBox="1"/>
          <p:nvPr/>
        </p:nvSpPr>
        <p:spPr>
          <a:xfrm>
            <a:off x="1242877" y="2441891"/>
            <a:ext cx="1574470" cy="338554"/>
          </a:xfrm>
          <a:prstGeom prst="rect">
            <a:avLst/>
          </a:prstGeom>
          <a:noFill/>
        </p:spPr>
        <p:txBody>
          <a:bodyPr wrap="none" rtlCol="0">
            <a:spAutoFit/>
          </a:bodyPr>
          <a:lstStyle/>
          <a:p>
            <a:r>
              <a:rPr lang="en-US" sz="1600" dirty="0"/>
              <a:t>Jared Diamond</a:t>
            </a:r>
          </a:p>
        </p:txBody>
      </p:sp>
      <p:sp>
        <p:nvSpPr>
          <p:cNvPr id="8" name="TextBox 7">
            <a:extLst>
              <a:ext uri="{FF2B5EF4-FFF2-40B4-BE49-F238E27FC236}">
                <a16:creationId xmlns:a16="http://schemas.microsoft.com/office/drawing/2014/main" id="{5D4FE9AD-8A28-9D75-F902-A358F59C87DA}"/>
              </a:ext>
            </a:extLst>
          </p:cNvPr>
          <p:cNvSpPr txBox="1"/>
          <p:nvPr/>
        </p:nvSpPr>
        <p:spPr>
          <a:xfrm>
            <a:off x="6837405" y="898453"/>
            <a:ext cx="4769708" cy="4247317"/>
          </a:xfrm>
          <a:prstGeom prst="rect">
            <a:avLst/>
          </a:prstGeom>
          <a:noFill/>
        </p:spPr>
        <p:txBody>
          <a:bodyPr wrap="square" rtlCol="0">
            <a:spAutoFit/>
          </a:bodyPr>
          <a:lstStyle/>
          <a:p>
            <a:r>
              <a:rPr lang="en-US" dirty="0"/>
              <a:t>Diamond (1975) postulates 7 assembly rules based on field observations of 141 species in bird communities in </a:t>
            </a:r>
            <a:r>
              <a:rPr lang="en-US" dirty="0" err="1"/>
              <a:t>Bismark</a:t>
            </a:r>
            <a:r>
              <a:rPr lang="en-US" dirty="0"/>
              <a:t> Archipelago</a:t>
            </a:r>
          </a:p>
          <a:p>
            <a:endParaRPr lang="en-US" dirty="0"/>
          </a:p>
          <a:p>
            <a:r>
              <a:rPr lang="en-US" dirty="0"/>
              <a:t>The rules are mostly based on competition, e.g.:</a:t>
            </a:r>
          </a:p>
          <a:p>
            <a:pPr marL="285750" indent="-285750">
              <a:buFontTx/>
              <a:buChar char="-"/>
            </a:pPr>
            <a:r>
              <a:rPr lang="en-US" dirty="0"/>
              <a:t>There are forbidden species combinations</a:t>
            </a:r>
          </a:p>
          <a:p>
            <a:pPr marL="285750" indent="-285750">
              <a:buFontTx/>
              <a:buChar char="-"/>
            </a:pPr>
            <a:r>
              <a:rPr lang="en-US" dirty="0"/>
              <a:t>Species occurring together on islands should have reduced niche overlap</a:t>
            </a:r>
          </a:p>
          <a:p>
            <a:pPr marL="285750" indent="-285750">
              <a:buFontTx/>
              <a:buChar char="-"/>
            </a:pPr>
            <a:endParaRPr lang="en-US" dirty="0"/>
          </a:p>
          <a:p>
            <a:r>
              <a:rPr lang="en-US" dirty="0"/>
              <a:t>Connor &amp; </a:t>
            </a:r>
            <a:r>
              <a:rPr lang="en-US" dirty="0" err="1"/>
              <a:t>Simberloff</a:t>
            </a:r>
            <a:r>
              <a:rPr lang="en-US" dirty="0"/>
              <a:t> (1979) used null models to show that Diamond’s rules do arise in competition-free communities assembled by random colonization</a:t>
            </a:r>
          </a:p>
          <a:p>
            <a:endParaRPr lang="en-US" dirty="0"/>
          </a:p>
        </p:txBody>
      </p:sp>
      <p:pic>
        <p:nvPicPr>
          <p:cNvPr id="2054" name="Picture 6">
            <a:extLst>
              <a:ext uri="{FF2B5EF4-FFF2-40B4-BE49-F238E27FC236}">
                <a16:creationId xmlns:a16="http://schemas.microsoft.com/office/drawing/2014/main" id="{5F7DD075-BFF4-E623-EE8D-1A682D1266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2528" y="1000456"/>
            <a:ext cx="3415803" cy="3670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2847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Detecting interactions in empirical communities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36</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Gotelli</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et al.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PNAS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C2145AA1-41A0-50C3-BE40-D4D9228F03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5623" y="2540492"/>
            <a:ext cx="5005133" cy="2651882"/>
          </a:xfrm>
          <a:prstGeom prst="rect">
            <a:avLst/>
          </a:prstGeom>
        </p:spPr>
      </p:pic>
      <p:pic>
        <p:nvPicPr>
          <p:cNvPr id="12" name="Picture 11">
            <a:extLst>
              <a:ext uri="{FF2B5EF4-FFF2-40B4-BE49-F238E27FC236}">
                <a16:creationId xmlns:a16="http://schemas.microsoft.com/office/drawing/2014/main" id="{B383DC56-502A-4651-B1C5-CB12F72A7B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3500" y="1428149"/>
            <a:ext cx="6566586" cy="894926"/>
          </a:xfrm>
          <a:prstGeom prst="rect">
            <a:avLst/>
          </a:prstGeom>
        </p:spPr>
      </p:pic>
      <p:pic>
        <p:nvPicPr>
          <p:cNvPr id="14" name="Picture 13">
            <a:extLst>
              <a:ext uri="{FF2B5EF4-FFF2-40B4-BE49-F238E27FC236}">
                <a16:creationId xmlns:a16="http://schemas.microsoft.com/office/drawing/2014/main" id="{29F95426-AD40-2E74-646D-36C3065810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25514" y="2351649"/>
            <a:ext cx="5187910" cy="2722860"/>
          </a:xfrm>
          <a:prstGeom prst="rect">
            <a:avLst/>
          </a:prstGeom>
        </p:spPr>
      </p:pic>
    </p:spTree>
    <p:extLst>
      <p:ext uri="{BB962C8B-B14F-4D97-AF65-F5344CB8AC3E}">
        <p14:creationId xmlns:p14="http://schemas.microsoft.com/office/powerpoint/2010/main" val="30043707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Common competitors, rare friends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5984396"/>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Calatayud</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et al. (2019)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Nature Ecology and Evolution</a:t>
            </a:r>
            <a:endParaRPr lang="en-US" sz="1600" i="1" dirty="0">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r>
              <a:rPr lang="en-US" sz="1600" b="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Hines &amp; Keil (2019)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Nature Ecology and Evolution</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5955821"/>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BA42AB0C-797E-A18F-41C1-4009804DDB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500" y="1240221"/>
            <a:ext cx="5516651" cy="4073184"/>
          </a:xfrm>
          <a:prstGeom prst="rect">
            <a:avLst/>
          </a:prstGeom>
        </p:spPr>
      </p:pic>
      <p:pic>
        <p:nvPicPr>
          <p:cNvPr id="11" name="Picture 10">
            <a:extLst>
              <a:ext uri="{FF2B5EF4-FFF2-40B4-BE49-F238E27FC236}">
                <a16:creationId xmlns:a16="http://schemas.microsoft.com/office/drawing/2014/main" id="{606534E5-31F1-666A-6DCF-58CB81CDFF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1789" y="1186345"/>
            <a:ext cx="4441598" cy="4456574"/>
          </a:xfrm>
          <a:prstGeom prst="rect">
            <a:avLst/>
          </a:prstGeom>
        </p:spPr>
      </p:pic>
    </p:spTree>
    <p:extLst>
      <p:ext uri="{BB962C8B-B14F-4D97-AF65-F5344CB8AC3E}">
        <p14:creationId xmlns:p14="http://schemas.microsoft.com/office/powerpoint/2010/main" val="854698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38</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080917"/>
            <a:ext cx="9095603" cy="5324535"/>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Species associations are analyzed using pairwise similarity calculated </a:t>
            </a:r>
            <a:r>
              <a:rPr lang="en-US" b="1" dirty="0"/>
              <a:t>between species, not sites</a:t>
            </a:r>
            <a:r>
              <a:rPr lang="en-US" dirty="0"/>
              <a:t>.</a:t>
            </a:r>
          </a:p>
          <a:p>
            <a:pPr marL="285750" indent="-285750">
              <a:spcAft>
                <a:spcPts val="1200"/>
              </a:spcAft>
              <a:buFont typeface="Arial" panose="020B0604020202020204" pitchFamily="34" charset="0"/>
              <a:buChar char="•"/>
            </a:pPr>
            <a:r>
              <a:rPr lang="en-US" dirty="0"/>
              <a:t>Similar metrics can be used for species associations, e.g. Jaccard</a:t>
            </a:r>
          </a:p>
          <a:p>
            <a:pPr marL="285750" indent="-285750">
              <a:spcAft>
                <a:spcPts val="1200"/>
              </a:spcAft>
              <a:buFont typeface="Arial" panose="020B0604020202020204" pitchFamily="34" charset="0"/>
              <a:buChar char="•"/>
            </a:pPr>
            <a:r>
              <a:rPr lang="en-US" dirty="0"/>
              <a:t>There are </a:t>
            </a:r>
            <a:r>
              <a:rPr lang="en-US" b="1" dirty="0"/>
              <a:t>many schools of thought </a:t>
            </a:r>
            <a:r>
              <a:rPr lang="en-US" dirty="0"/>
              <a:t>how to approach species associations, and I don’t want you to know all. </a:t>
            </a:r>
          </a:p>
          <a:p>
            <a:pPr marL="285750" indent="-285750">
              <a:spcAft>
                <a:spcPts val="1200"/>
              </a:spcAft>
              <a:buFont typeface="Arial" panose="020B0604020202020204" pitchFamily="34" charset="0"/>
              <a:buChar char="•"/>
            </a:pPr>
            <a:r>
              <a:rPr lang="en-US" dirty="0"/>
              <a:t>The simplest and oldest school of thought uses simple </a:t>
            </a:r>
            <a:r>
              <a:rPr lang="en-US" b="1" dirty="0"/>
              <a:t>co-occurrence</a:t>
            </a:r>
            <a:r>
              <a:rPr lang="en-US" dirty="0"/>
              <a:t> (associations among presences/absences of species)</a:t>
            </a:r>
          </a:p>
          <a:p>
            <a:pPr marL="285750" indent="-285750">
              <a:spcAft>
                <a:spcPts val="1200"/>
              </a:spcAft>
              <a:buFont typeface="Arial" panose="020B0604020202020204" pitchFamily="34" charset="0"/>
              <a:buChar char="•"/>
            </a:pPr>
            <a:r>
              <a:rPr lang="en-US" dirty="0"/>
              <a:t>Diamond used co-occurrence patterns to postulate </a:t>
            </a:r>
            <a:r>
              <a:rPr lang="en-US" b="1" dirty="0"/>
              <a:t>assembly rules</a:t>
            </a:r>
            <a:r>
              <a:rPr lang="en-US" dirty="0"/>
              <a:t>, which in the end haven’t turned out to be that interesting</a:t>
            </a:r>
          </a:p>
          <a:p>
            <a:pPr marL="285750" indent="-285750">
              <a:spcAft>
                <a:spcPts val="1200"/>
              </a:spcAft>
              <a:buFont typeface="Arial" panose="020B0604020202020204" pitchFamily="34" charset="0"/>
              <a:buChar char="•"/>
            </a:pPr>
            <a:r>
              <a:rPr lang="en-US" dirty="0" err="1"/>
              <a:t>Gotelli</a:t>
            </a:r>
            <a:r>
              <a:rPr lang="en-US" dirty="0"/>
              <a:t> included </a:t>
            </a:r>
            <a:r>
              <a:rPr lang="en-US" b="1" dirty="0"/>
              <a:t>environmental conditions to the analysis of co-occurrence</a:t>
            </a:r>
            <a:r>
              <a:rPr lang="en-US" dirty="0"/>
              <a:t>, and found imprints of species interactions in co-occurrence data in Danish avifauna</a:t>
            </a:r>
          </a:p>
          <a:p>
            <a:pPr marL="285750" indent="-285750">
              <a:spcAft>
                <a:spcPts val="1200"/>
              </a:spcAft>
              <a:buFont typeface="Arial" panose="020B0604020202020204" pitchFamily="34" charset="0"/>
              <a:buChar char="•"/>
            </a:pPr>
            <a:r>
              <a:rPr lang="en-US" dirty="0" err="1"/>
              <a:t>Calatayud</a:t>
            </a:r>
            <a:r>
              <a:rPr lang="en-US" dirty="0"/>
              <a:t> found, on global scale, that positive interactions occur more often among rare species, while negative interactions (e.g. competition) occur more often among common species = “</a:t>
            </a:r>
            <a:r>
              <a:rPr lang="en-US" b="1" dirty="0"/>
              <a:t>common competitors &amp; rare friends</a:t>
            </a:r>
            <a:r>
              <a:rPr lang="en-US" dirty="0"/>
              <a:t>”</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498041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52762" y="1883906"/>
            <a:ext cx="10515600" cy="2852737"/>
          </a:xfrm>
        </p:spPr>
        <p:txBody>
          <a:bodyPr/>
          <a:lstStyle/>
          <a:p>
            <a:r>
              <a:rPr lang="en-US" dirty="0">
                <a:solidFill>
                  <a:schemeClr val="bg1">
                    <a:lumMod val="85000"/>
                  </a:schemeClr>
                </a:solidFill>
              </a:rPr>
              <a:t>Thank you. Questions?</a:t>
            </a:r>
            <a:endParaRPr lang="cs-CZ" dirty="0">
              <a:solidFill>
                <a:schemeClr val="bg1">
                  <a:lumMod val="85000"/>
                </a:schemeClr>
              </a:solidFill>
            </a:endParaRPr>
          </a:p>
        </p:txBody>
      </p:sp>
      <p:grpSp>
        <p:nvGrpSpPr>
          <p:cNvPr id="3" name="Group 2">
            <a:extLst>
              <a:ext uri="{FF2B5EF4-FFF2-40B4-BE49-F238E27FC236}">
                <a16:creationId xmlns:a16="http://schemas.microsoft.com/office/drawing/2014/main" id="{BA235C96-A898-4D77-AE9C-C2DD96FEB81D}"/>
              </a:ext>
            </a:extLst>
          </p:cNvPr>
          <p:cNvGrpSpPr/>
          <p:nvPr/>
        </p:nvGrpSpPr>
        <p:grpSpPr>
          <a:xfrm>
            <a:off x="4950178" y="1226849"/>
            <a:ext cx="3936646" cy="1886688"/>
            <a:chOff x="3254916" y="3536004"/>
            <a:chExt cx="5145323" cy="2465962"/>
          </a:xfrm>
        </p:grpSpPr>
        <p:sp>
          <p:nvSpPr>
            <p:cNvPr id="6" name="Oval 5">
              <a:extLst>
                <a:ext uri="{FF2B5EF4-FFF2-40B4-BE49-F238E27FC236}">
                  <a16:creationId xmlns:a16="http://schemas.microsoft.com/office/drawing/2014/main" id="{B0CE002C-9D2C-412A-ABB0-977E8378A8F7}"/>
                </a:ext>
              </a:extLst>
            </p:cNvPr>
            <p:cNvSpPr/>
            <p:nvPr/>
          </p:nvSpPr>
          <p:spPr>
            <a:xfrm>
              <a:off x="3254916" y="3536005"/>
              <a:ext cx="2466975" cy="2465961"/>
            </a:xfrm>
            <a:prstGeom prst="ellipse">
              <a:avLst/>
            </a:prstGeom>
            <a:noFill/>
            <a:ln w="1905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A7FCB392-E977-4C32-B0DA-34F313A93C2A}"/>
                </a:ext>
              </a:extLst>
            </p:cNvPr>
            <p:cNvSpPr/>
            <p:nvPr/>
          </p:nvSpPr>
          <p:spPr>
            <a:xfrm>
              <a:off x="5933264" y="3536004"/>
              <a:ext cx="2466975" cy="2465961"/>
            </a:xfrm>
            <a:prstGeom prst="ellipse">
              <a:avLst/>
            </a:prstGeom>
            <a:noFill/>
            <a:ln w="3810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07804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Pairwise similarity between sites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2" name="Right Brace 31">
            <a:extLst>
              <a:ext uri="{FF2B5EF4-FFF2-40B4-BE49-F238E27FC236}">
                <a16:creationId xmlns:a16="http://schemas.microsoft.com/office/drawing/2014/main" id="{A975E119-3FF0-3280-E4A5-1F2B847BEFB0}"/>
              </a:ext>
            </a:extLst>
          </p:cNvPr>
          <p:cNvSpPr/>
          <p:nvPr/>
        </p:nvSpPr>
        <p:spPr>
          <a:xfrm rot="5400000">
            <a:off x="2471034" y="4782442"/>
            <a:ext cx="440499" cy="809035"/>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5" name="TextBox 34">
            <a:extLst>
              <a:ext uri="{FF2B5EF4-FFF2-40B4-BE49-F238E27FC236}">
                <a16:creationId xmlns:a16="http://schemas.microsoft.com/office/drawing/2014/main" id="{3BA7D4CA-7EFF-A22F-8C72-31CC80608A6A}"/>
              </a:ext>
            </a:extLst>
          </p:cNvPr>
          <p:cNvSpPr txBox="1"/>
          <p:nvPr/>
        </p:nvSpPr>
        <p:spPr>
          <a:xfrm>
            <a:off x="6886031" y="4415918"/>
            <a:ext cx="4974767" cy="1839350"/>
          </a:xfrm>
          <a:prstGeom prst="rect">
            <a:avLst/>
          </a:prstGeom>
          <a:noFill/>
        </p:spPr>
        <p:txBody>
          <a:bodyPr wrap="square">
            <a:spAutoFit/>
          </a:bodyPr>
          <a:lstStyle/>
          <a:p>
            <a:pPr>
              <a:lnSpc>
                <a:spcPct val="120000"/>
              </a:lnSpc>
              <a:buClr>
                <a:srgbClr val="000000"/>
              </a:buClr>
              <a:buSzPct val="45000"/>
            </a:pPr>
            <a:r>
              <a:rPr lang="en-US" sz="1600" spc="-1" dirty="0">
                <a:solidFill>
                  <a:srgbClr val="23373B"/>
                </a:solidFill>
                <a:ea typeface="FreeSans"/>
              </a:rPr>
              <a:t>Side note:</a:t>
            </a:r>
          </a:p>
          <a:p>
            <a:pPr>
              <a:lnSpc>
                <a:spcPct val="120000"/>
              </a:lnSpc>
              <a:buClr>
                <a:srgbClr val="000000"/>
              </a:buClr>
              <a:buSzPct val="45000"/>
            </a:pPr>
            <a:r>
              <a:rPr lang="en-US" sz="1600" spc="-1" dirty="0">
                <a:solidFill>
                  <a:srgbClr val="23373B"/>
                </a:solidFill>
                <a:ea typeface="FreeSans"/>
              </a:rPr>
              <a:t>Recall what is </a:t>
            </a:r>
            <a:r>
              <a:rPr lang="en-US" sz="1600" b="1" spc="-1" dirty="0">
                <a:solidFill>
                  <a:srgbClr val="23373B"/>
                </a:solidFill>
                <a:ea typeface="FreeSans"/>
              </a:rPr>
              <a:t>alpha</a:t>
            </a:r>
            <a:r>
              <a:rPr lang="en-US" sz="1600" spc="-1" dirty="0">
                <a:solidFill>
                  <a:srgbClr val="23373B"/>
                </a:solidFill>
                <a:ea typeface="FreeSans"/>
              </a:rPr>
              <a:t>, </a:t>
            </a:r>
            <a:r>
              <a:rPr lang="en-US" sz="1600" b="1" spc="-1" dirty="0">
                <a:solidFill>
                  <a:srgbClr val="23373B"/>
                </a:solidFill>
                <a:ea typeface="FreeSans"/>
              </a:rPr>
              <a:t>beta</a:t>
            </a:r>
            <a:r>
              <a:rPr lang="en-US" sz="1600" spc="-1" dirty="0">
                <a:solidFill>
                  <a:srgbClr val="23373B"/>
                </a:solidFill>
                <a:ea typeface="FreeSans"/>
              </a:rPr>
              <a:t>, and </a:t>
            </a:r>
            <a:r>
              <a:rPr lang="en-US" sz="1600" b="1" spc="-1" dirty="0">
                <a:solidFill>
                  <a:srgbClr val="23373B"/>
                </a:solidFill>
                <a:ea typeface="FreeSans"/>
              </a:rPr>
              <a:t>gamma</a:t>
            </a:r>
            <a:r>
              <a:rPr lang="en-US" sz="1600" spc="-1" dirty="0">
                <a:solidFill>
                  <a:srgbClr val="23373B"/>
                </a:solidFill>
                <a:ea typeface="FreeSans"/>
              </a:rPr>
              <a:t> </a:t>
            </a:r>
            <a:r>
              <a:rPr lang="en-US" sz="1600" b="1" spc="-1" dirty="0">
                <a:solidFill>
                  <a:srgbClr val="23373B"/>
                </a:solidFill>
                <a:ea typeface="FreeSans"/>
              </a:rPr>
              <a:t>diversity</a:t>
            </a:r>
            <a:r>
              <a:rPr lang="en-US" sz="1600" spc="-1" dirty="0">
                <a:solidFill>
                  <a:srgbClr val="23373B"/>
                </a:solidFill>
                <a:ea typeface="FreeSans"/>
              </a:rPr>
              <a:t>, and how they relate to this matrix. Specifically:</a:t>
            </a:r>
          </a:p>
          <a:p>
            <a:pPr>
              <a:lnSpc>
                <a:spcPct val="120000"/>
              </a:lnSpc>
              <a:buClr>
                <a:srgbClr val="000000"/>
              </a:buClr>
              <a:buSzPct val="45000"/>
            </a:pPr>
            <a:r>
              <a:rPr lang="en-US" sz="1600" spc="-1" dirty="0">
                <a:solidFill>
                  <a:srgbClr val="23373B"/>
                </a:solidFill>
                <a:latin typeface="Times New Roman" panose="02020603050405020304" pitchFamily="18" charset="0"/>
                <a:ea typeface="FreeSans"/>
                <a:cs typeface="Times New Roman" panose="02020603050405020304" pitchFamily="18" charset="0"/>
              </a:rPr>
              <a:t>α</a:t>
            </a:r>
            <a:r>
              <a:rPr lang="en-US" sz="1600" spc="-1" dirty="0">
                <a:solidFill>
                  <a:srgbClr val="23373B"/>
                </a:solidFill>
                <a:ea typeface="FreeSans"/>
              </a:rPr>
              <a:t> … average species richness per site</a:t>
            </a:r>
          </a:p>
          <a:p>
            <a:pPr>
              <a:lnSpc>
                <a:spcPct val="120000"/>
              </a:lnSpc>
              <a:buClr>
                <a:srgbClr val="000000"/>
              </a:buClr>
              <a:buSzPct val="45000"/>
            </a:pPr>
            <a:r>
              <a:rPr lang="el-GR" sz="1600" spc="-1" dirty="0">
                <a:solidFill>
                  <a:srgbClr val="23373B"/>
                </a:solidFill>
                <a:latin typeface="Times New Roman" panose="02020603050405020304" pitchFamily="18" charset="0"/>
                <a:ea typeface="FreeSans"/>
                <a:cs typeface="Times New Roman" panose="02020603050405020304" pitchFamily="18" charset="0"/>
              </a:rPr>
              <a:t>γ</a:t>
            </a:r>
            <a:r>
              <a:rPr lang="en-US" sz="1600" spc="-1" dirty="0">
                <a:solidFill>
                  <a:srgbClr val="23373B"/>
                </a:solidFill>
                <a:ea typeface="FreeSans"/>
              </a:rPr>
              <a:t> … total number of species in the matrix (# of rows)</a:t>
            </a:r>
          </a:p>
          <a:p>
            <a:pPr>
              <a:lnSpc>
                <a:spcPct val="120000"/>
              </a:lnSpc>
              <a:buClr>
                <a:srgbClr val="000000"/>
              </a:buClr>
              <a:buSzPct val="45000"/>
            </a:pPr>
            <a:r>
              <a:rPr lang="el-GR" sz="1600" spc="-1" dirty="0">
                <a:solidFill>
                  <a:srgbClr val="23373B"/>
                </a:solidFill>
                <a:latin typeface="Times New Roman" panose="02020603050405020304" pitchFamily="18" charset="0"/>
                <a:ea typeface="FreeSans"/>
                <a:cs typeface="Times New Roman" panose="02020603050405020304" pitchFamily="18" charset="0"/>
              </a:rPr>
              <a:t>β</a:t>
            </a:r>
            <a:r>
              <a:rPr lang="en-US" sz="1600" spc="-1" dirty="0">
                <a:solidFill>
                  <a:srgbClr val="23373B"/>
                </a:solidFill>
                <a:latin typeface="Times New Roman" panose="02020603050405020304" pitchFamily="18" charset="0"/>
                <a:ea typeface="FreeSans"/>
                <a:cs typeface="Times New Roman" panose="02020603050405020304" pitchFamily="18" charset="0"/>
              </a:rPr>
              <a:t>=</a:t>
            </a:r>
            <a:r>
              <a:rPr lang="el-GR" sz="1600" spc="-1" dirty="0">
                <a:solidFill>
                  <a:srgbClr val="23373B"/>
                </a:solidFill>
                <a:latin typeface="Times New Roman" panose="02020603050405020304" pitchFamily="18" charset="0"/>
                <a:ea typeface="FreeSans"/>
                <a:cs typeface="Times New Roman" panose="02020603050405020304" pitchFamily="18" charset="0"/>
              </a:rPr>
              <a:t>γ</a:t>
            </a:r>
            <a:r>
              <a:rPr lang="en-US" sz="1600" spc="-1" dirty="0">
                <a:solidFill>
                  <a:srgbClr val="23373B"/>
                </a:solidFill>
                <a:latin typeface="Times New Roman" panose="02020603050405020304" pitchFamily="18" charset="0"/>
                <a:ea typeface="FreeSans"/>
                <a:cs typeface="Times New Roman" panose="02020603050405020304" pitchFamily="18" charset="0"/>
              </a:rPr>
              <a:t>/α</a:t>
            </a:r>
          </a:p>
        </p:txBody>
      </p:sp>
      <p:grpSp>
        <p:nvGrpSpPr>
          <p:cNvPr id="80" name="Group 79">
            <a:extLst>
              <a:ext uri="{FF2B5EF4-FFF2-40B4-BE49-F238E27FC236}">
                <a16:creationId xmlns:a16="http://schemas.microsoft.com/office/drawing/2014/main" id="{41791B08-9BDE-193E-058F-9BD8A1F7FB36}"/>
              </a:ext>
            </a:extLst>
          </p:cNvPr>
          <p:cNvGrpSpPr/>
          <p:nvPr/>
        </p:nvGrpSpPr>
        <p:grpSpPr>
          <a:xfrm>
            <a:off x="1275488" y="2082481"/>
            <a:ext cx="3480053" cy="2858609"/>
            <a:chOff x="7747001" y="967735"/>
            <a:chExt cx="2996707" cy="2247403"/>
          </a:xfrm>
        </p:grpSpPr>
        <p:sp>
          <p:nvSpPr>
            <p:cNvPr id="81" name="TextBox 80">
              <a:extLst>
                <a:ext uri="{FF2B5EF4-FFF2-40B4-BE49-F238E27FC236}">
                  <a16:creationId xmlns:a16="http://schemas.microsoft.com/office/drawing/2014/main" id="{04EF941D-452C-1FB0-961C-13362682BFBA}"/>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82" name="TextBox 81">
              <a:extLst>
                <a:ext uri="{FF2B5EF4-FFF2-40B4-BE49-F238E27FC236}">
                  <a16:creationId xmlns:a16="http://schemas.microsoft.com/office/drawing/2014/main" id="{708404AC-12B1-7CA9-E8D0-E4539A4921C8}"/>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83" name="TextBox 82">
              <a:extLst>
                <a:ext uri="{FF2B5EF4-FFF2-40B4-BE49-F238E27FC236}">
                  <a16:creationId xmlns:a16="http://schemas.microsoft.com/office/drawing/2014/main" id="{FC0A7915-BFA8-C880-CAF5-15731E7D8DB4}"/>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84" name="TextBox 83">
              <a:extLst>
                <a:ext uri="{FF2B5EF4-FFF2-40B4-BE49-F238E27FC236}">
                  <a16:creationId xmlns:a16="http://schemas.microsoft.com/office/drawing/2014/main" id="{C9070C22-F416-70DE-75CB-6FDEA74510AD}"/>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85" name="TextBox 84">
              <a:extLst>
                <a:ext uri="{FF2B5EF4-FFF2-40B4-BE49-F238E27FC236}">
                  <a16:creationId xmlns:a16="http://schemas.microsoft.com/office/drawing/2014/main" id="{AA9DDC3C-1A82-571D-A0A6-869F8AC896D3}"/>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86" name="TextBox 85">
              <a:extLst>
                <a:ext uri="{FF2B5EF4-FFF2-40B4-BE49-F238E27FC236}">
                  <a16:creationId xmlns:a16="http://schemas.microsoft.com/office/drawing/2014/main" id="{11CAE12A-202B-C7DD-F0D3-311833E2C19D}"/>
                </a:ext>
              </a:extLst>
            </p:cNvPr>
            <p:cNvSpPr txBox="1"/>
            <p:nvPr/>
          </p:nvSpPr>
          <p:spPr>
            <a:xfrm>
              <a:off x="9298445" y="967735"/>
              <a:ext cx="697627" cy="369332"/>
            </a:xfrm>
            <a:prstGeom prst="rect">
              <a:avLst/>
            </a:prstGeom>
            <a:noFill/>
          </p:spPr>
          <p:txBody>
            <a:bodyPr wrap="none" rtlCol="0">
              <a:spAutoFit/>
            </a:bodyPr>
            <a:lstStyle/>
            <a:p>
              <a:r>
                <a:rPr lang="en-US" dirty="0"/>
                <a:t>Sites</a:t>
              </a:r>
            </a:p>
          </p:txBody>
        </p:sp>
        <p:sp>
          <p:nvSpPr>
            <p:cNvPr id="87" name="TextBox 86">
              <a:extLst>
                <a:ext uri="{FF2B5EF4-FFF2-40B4-BE49-F238E27FC236}">
                  <a16:creationId xmlns:a16="http://schemas.microsoft.com/office/drawing/2014/main" id="{28831ADB-C2DD-BBEB-A283-953514C9A243}"/>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88" name="Rectangle 87">
              <a:extLst>
                <a:ext uri="{FF2B5EF4-FFF2-40B4-BE49-F238E27FC236}">
                  <a16:creationId xmlns:a16="http://schemas.microsoft.com/office/drawing/2014/main" id="{D53728F8-5C1B-C0DE-E7BA-943D09141753}"/>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89" name="Rectangle 88">
              <a:extLst>
                <a:ext uri="{FF2B5EF4-FFF2-40B4-BE49-F238E27FC236}">
                  <a16:creationId xmlns:a16="http://schemas.microsoft.com/office/drawing/2014/main" id="{2A89915C-1F71-E54E-7679-ED9A5FE82383}"/>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0" name="Rectangle 89">
              <a:extLst>
                <a:ext uri="{FF2B5EF4-FFF2-40B4-BE49-F238E27FC236}">
                  <a16:creationId xmlns:a16="http://schemas.microsoft.com/office/drawing/2014/main" id="{8E270E2A-6740-DC26-E07F-2113C1D21B1F}"/>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1" name="Rectangle 90">
              <a:extLst>
                <a:ext uri="{FF2B5EF4-FFF2-40B4-BE49-F238E27FC236}">
                  <a16:creationId xmlns:a16="http://schemas.microsoft.com/office/drawing/2014/main" id="{9036467D-3BFB-710D-78ED-1A44BFD0531E}"/>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2" name="Rectangle 91">
              <a:extLst>
                <a:ext uri="{FF2B5EF4-FFF2-40B4-BE49-F238E27FC236}">
                  <a16:creationId xmlns:a16="http://schemas.microsoft.com/office/drawing/2014/main" id="{8C6769D0-C2EA-068C-DE6B-B9841F0E34F2}"/>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 name="Rectangle 92">
              <a:extLst>
                <a:ext uri="{FF2B5EF4-FFF2-40B4-BE49-F238E27FC236}">
                  <a16:creationId xmlns:a16="http://schemas.microsoft.com/office/drawing/2014/main" id="{E03F4CA5-5980-802F-25CE-78419B92EBCE}"/>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4" name="Rectangle 93">
              <a:extLst>
                <a:ext uri="{FF2B5EF4-FFF2-40B4-BE49-F238E27FC236}">
                  <a16:creationId xmlns:a16="http://schemas.microsoft.com/office/drawing/2014/main" id="{5F57FE7D-FEFB-669C-7D26-D873B82EA511}"/>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5" name="Rectangle 94">
              <a:extLst>
                <a:ext uri="{FF2B5EF4-FFF2-40B4-BE49-F238E27FC236}">
                  <a16:creationId xmlns:a16="http://schemas.microsoft.com/office/drawing/2014/main" id="{43991D14-6824-75D0-C6FF-A0F9429B67FB}"/>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6" name="Rectangle 95">
              <a:extLst>
                <a:ext uri="{FF2B5EF4-FFF2-40B4-BE49-F238E27FC236}">
                  <a16:creationId xmlns:a16="http://schemas.microsoft.com/office/drawing/2014/main" id="{C63107B3-C664-9066-6561-DF3840F043D0}"/>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7" name="Rectangle 96">
              <a:extLst>
                <a:ext uri="{FF2B5EF4-FFF2-40B4-BE49-F238E27FC236}">
                  <a16:creationId xmlns:a16="http://schemas.microsoft.com/office/drawing/2014/main" id="{D5F55D2E-342E-3070-2156-CA257B5F3692}"/>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8" name="Rectangle 97">
              <a:extLst>
                <a:ext uri="{FF2B5EF4-FFF2-40B4-BE49-F238E27FC236}">
                  <a16:creationId xmlns:a16="http://schemas.microsoft.com/office/drawing/2014/main" id="{BF24847C-DED0-4361-59CE-66985ECEB651}"/>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9" name="Rectangle 98">
              <a:extLst>
                <a:ext uri="{FF2B5EF4-FFF2-40B4-BE49-F238E27FC236}">
                  <a16:creationId xmlns:a16="http://schemas.microsoft.com/office/drawing/2014/main" id="{0ED5D288-2131-C76C-6F23-5DFF7927661A}"/>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0" name="Rectangle 99">
              <a:extLst>
                <a:ext uri="{FF2B5EF4-FFF2-40B4-BE49-F238E27FC236}">
                  <a16:creationId xmlns:a16="http://schemas.microsoft.com/office/drawing/2014/main" id="{DC8AC30D-578A-FC88-F895-0AF1E3FBC21A}"/>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1" name="Rectangle 100">
              <a:extLst>
                <a:ext uri="{FF2B5EF4-FFF2-40B4-BE49-F238E27FC236}">
                  <a16:creationId xmlns:a16="http://schemas.microsoft.com/office/drawing/2014/main" id="{5F71C6D2-9D63-DD36-EDBA-ACD7A52C33B9}"/>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2" name="Rectangle 101">
              <a:extLst>
                <a:ext uri="{FF2B5EF4-FFF2-40B4-BE49-F238E27FC236}">
                  <a16:creationId xmlns:a16="http://schemas.microsoft.com/office/drawing/2014/main" id="{DEE81461-C59F-028F-B520-8CD0D172B2B6}"/>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3" name="Rectangle 102">
              <a:extLst>
                <a:ext uri="{FF2B5EF4-FFF2-40B4-BE49-F238E27FC236}">
                  <a16:creationId xmlns:a16="http://schemas.microsoft.com/office/drawing/2014/main" id="{60AAC961-028D-4131-3F63-1DB1B7B05F59}"/>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4" name="Rectangle 103">
              <a:extLst>
                <a:ext uri="{FF2B5EF4-FFF2-40B4-BE49-F238E27FC236}">
                  <a16:creationId xmlns:a16="http://schemas.microsoft.com/office/drawing/2014/main" id="{B5AED16D-6344-DC12-61F8-C46C64AAF78C}"/>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5" name="Rectangle 104">
              <a:extLst>
                <a:ext uri="{FF2B5EF4-FFF2-40B4-BE49-F238E27FC236}">
                  <a16:creationId xmlns:a16="http://schemas.microsoft.com/office/drawing/2014/main" id="{97DC0C17-1176-2028-EBE9-F326E37C95A7}"/>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 name="Rectangle 105">
              <a:extLst>
                <a:ext uri="{FF2B5EF4-FFF2-40B4-BE49-F238E27FC236}">
                  <a16:creationId xmlns:a16="http://schemas.microsoft.com/office/drawing/2014/main" id="{54AC56B6-05B3-E256-FD12-8355F57E13D7}"/>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7" name="Rectangle 106">
              <a:extLst>
                <a:ext uri="{FF2B5EF4-FFF2-40B4-BE49-F238E27FC236}">
                  <a16:creationId xmlns:a16="http://schemas.microsoft.com/office/drawing/2014/main" id="{C44353B9-0516-706C-30D0-26683B2E66FD}"/>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8" name="Rectangle 107">
              <a:extLst>
                <a:ext uri="{FF2B5EF4-FFF2-40B4-BE49-F238E27FC236}">
                  <a16:creationId xmlns:a16="http://schemas.microsoft.com/office/drawing/2014/main" id="{E0BD16DF-F4F6-B454-F43D-4420C57F9AD2}"/>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9" name="Rectangle 108">
              <a:extLst>
                <a:ext uri="{FF2B5EF4-FFF2-40B4-BE49-F238E27FC236}">
                  <a16:creationId xmlns:a16="http://schemas.microsoft.com/office/drawing/2014/main" id="{F878E2E9-E3F3-9E7D-359E-50FD008EC5A7}"/>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10" name="Rectangle 109">
              <a:extLst>
                <a:ext uri="{FF2B5EF4-FFF2-40B4-BE49-F238E27FC236}">
                  <a16:creationId xmlns:a16="http://schemas.microsoft.com/office/drawing/2014/main" id="{C1E61565-1A9F-4642-C8DD-9CA06AD55B70}"/>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11" name="Rectangle 110">
              <a:extLst>
                <a:ext uri="{FF2B5EF4-FFF2-40B4-BE49-F238E27FC236}">
                  <a16:creationId xmlns:a16="http://schemas.microsoft.com/office/drawing/2014/main" id="{05E5CCB7-1D8B-8AA2-6157-EB0813DBD86A}"/>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2" name="Rectangle 111">
              <a:extLst>
                <a:ext uri="{FF2B5EF4-FFF2-40B4-BE49-F238E27FC236}">
                  <a16:creationId xmlns:a16="http://schemas.microsoft.com/office/drawing/2014/main" id="{FC9A7BAF-EFCD-D584-35ED-A108109D953E}"/>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13" name="Rectangle 112">
              <a:extLst>
                <a:ext uri="{FF2B5EF4-FFF2-40B4-BE49-F238E27FC236}">
                  <a16:creationId xmlns:a16="http://schemas.microsoft.com/office/drawing/2014/main" id="{8E48FB32-3617-9218-12B4-8D431527F52C}"/>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14" name="Rectangle 113">
              <a:extLst>
                <a:ext uri="{FF2B5EF4-FFF2-40B4-BE49-F238E27FC236}">
                  <a16:creationId xmlns:a16="http://schemas.microsoft.com/office/drawing/2014/main" id="{B58B3EFF-579B-BAE1-DBFD-9B1860A37B98}"/>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15" name="Rectangle 114">
              <a:extLst>
                <a:ext uri="{FF2B5EF4-FFF2-40B4-BE49-F238E27FC236}">
                  <a16:creationId xmlns:a16="http://schemas.microsoft.com/office/drawing/2014/main" id="{30437953-3BFF-628E-0E47-A584A7C1D06D}"/>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16" name="Rectangle 115">
              <a:extLst>
                <a:ext uri="{FF2B5EF4-FFF2-40B4-BE49-F238E27FC236}">
                  <a16:creationId xmlns:a16="http://schemas.microsoft.com/office/drawing/2014/main" id="{B188F77A-8F43-0073-4F2A-C5B7E248D602}"/>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7" name="Rectangle 116">
              <a:extLst>
                <a:ext uri="{FF2B5EF4-FFF2-40B4-BE49-F238E27FC236}">
                  <a16:creationId xmlns:a16="http://schemas.microsoft.com/office/drawing/2014/main" id="{58DF7E95-EF3F-F3D9-CEA1-A4CFDA3E3A9C}"/>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18" name="TextBox 117">
              <a:extLst>
                <a:ext uri="{FF2B5EF4-FFF2-40B4-BE49-F238E27FC236}">
                  <a16:creationId xmlns:a16="http://schemas.microsoft.com/office/drawing/2014/main" id="{19ECA004-6615-4E58-9C11-881F3B1D91EA}"/>
                </a:ext>
              </a:extLst>
            </p:cNvPr>
            <p:cNvSpPr txBox="1"/>
            <p:nvPr/>
          </p:nvSpPr>
          <p:spPr>
            <a:xfrm>
              <a:off x="8572540" y="1164247"/>
              <a:ext cx="434734" cy="338554"/>
            </a:xfrm>
            <a:prstGeom prst="rect">
              <a:avLst/>
            </a:prstGeom>
            <a:noFill/>
          </p:spPr>
          <p:txBody>
            <a:bodyPr wrap="none" rtlCol="0">
              <a:spAutoFit/>
            </a:bodyPr>
            <a:lstStyle/>
            <a:p>
              <a:r>
                <a:rPr lang="en-US" sz="1600" dirty="0"/>
                <a:t>S1</a:t>
              </a:r>
            </a:p>
          </p:txBody>
        </p:sp>
        <p:sp>
          <p:nvSpPr>
            <p:cNvPr id="119" name="TextBox 118">
              <a:extLst>
                <a:ext uri="{FF2B5EF4-FFF2-40B4-BE49-F238E27FC236}">
                  <a16:creationId xmlns:a16="http://schemas.microsoft.com/office/drawing/2014/main" id="{3CF96682-FB28-6FD9-0C8A-56CC6C911955}"/>
                </a:ext>
              </a:extLst>
            </p:cNvPr>
            <p:cNvSpPr txBox="1"/>
            <p:nvPr/>
          </p:nvSpPr>
          <p:spPr>
            <a:xfrm>
              <a:off x="8920825" y="1164247"/>
              <a:ext cx="434734" cy="338554"/>
            </a:xfrm>
            <a:prstGeom prst="rect">
              <a:avLst/>
            </a:prstGeom>
            <a:noFill/>
          </p:spPr>
          <p:txBody>
            <a:bodyPr wrap="none" rtlCol="0">
              <a:spAutoFit/>
            </a:bodyPr>
            <a:lstStyle/>
            <a:p>
              <a:r>
                <a:rPr lang="en-US" sz="1600" dirty="0"/>
                <a:t>S2</a:t>
              </a:r>
            </a:p>
          </p:txBody>
        </p:sp>
        <p:sp>
          <p:nvSpPr>
            <p:cNvPr id="120" name="TextBox 119">
              <a:extLst>
                <a:ext uri="{FF2B5EF4-FFF2-40B4-BE49-F238E27FC236}">
                  <a16:creationId xmlns:a16="http://schemas.microsoft.com/office/drawing/2014/main" id="{ADCABFF7-8E24-7A6C-058A-ADEB02E123F5}"/>
                </a:ext>
              </a:extLst>
            </p:cNvPr>
            <p:cNvSpPr txBox="1"/>
            <p:nvPr/>
          </p:nvSpPr>
          <p:spPr>
            <a:xfrm>
              <a:off x="9220200" y="1177929"/>
              <a:ext cx="434734" cy="338554"/>
            </a:xfrm>
            <a:prstGeom prst="rect">
              <a:avLst/>
            </a:prstGeom>
            <a:noFill/>
          </p:spPr>
          <p:txBody>
            <a:bodyPr wrap="none" rtlCol="0">
              <a:spAutoFit/>
            </a:bodyPr>
            <a:lstStyle/>
            <a:p>
              <a:r>
                <a:rPr lang="en-US" sz="1600" dirty="0"/>
                <a:t>S3</a:t>
              </a:r>
            </a:p>
          </p:txBody>
        </p:sp>
        <p:sp>
          <p:nvSpPr>
            <p:cNvPr id="121" name="TextBox 120">
              <a:extLst>
                <a:ext uri="{FF2B5EF4-FFF2-40B4-BE49-F238E27FC236}">
                  <a16:creationId xmlns:a16="http://schemas.microsoft.com/office/drawing/2014/main" id="{F64635CC-FD4C-D057-94CC-16811E272537}"/>
                </a:ext>
              </a:extLst>
            </p:cNvPr>
            <p:cNvSpPr txBox="1"/>
            <p:nvPr/>
          </p:nvSpPr>
          <p:spPr>
            <a:xfrm>
              <a:off x="9592620" y="1164247"/>
              <a:ext cx="434734" cy="338554"/>
            </a:xfrm>
            <a:prstGeom prst="rect">
              <a:avLst/>
            </a:prstGeom>
            <a:noFill/>
          </p:spPr>
          <p:txBody>
            <a:bodyPr wrap="none" rtlCol="0">
              <a:spAutoFit/>
            </a:bodyPr>
            <a:lstStyle/>
            <a:p>
              <a:r>
                <a:rPr lang="en-US" sz="1600" dirty="0"/>
                <a:t>S4</a:t>
              </a:r>
            </a:p>
          </p:txBody>
        </p:sp>
        <p:sp>
          <p:nvSpPr>
            <p:cNvPr id="122" name="TextBox 121">
              <a:extLst>
                <a:ext uri="{FF2B5EF4-FFF2-40B4-BE49-F238E27FC236}">
                  <a16:creationId xmlns:a16="http://schemas.microsoft.com/office/drawing/2014/main" id="{24299CB6-8CE1-6736-58E6-E4E4D73EF472}"/>
                </a:ext>
              </a:extLst>
            </p:cNvPr>
            <p:cNvSpPr txBox="1"/>
            <p:nvPr/>
          </p:nvSpPr>
          <p:spPr>
            <a:xfrm>
              <a:off x="9944226" y="1164247"/>
              <a:ext cx="434734" cy="338554"/>
            </a:xfrm>
            <a:prstGeom prst="rect">
              <a:avLst/>
            </a:prstGeom>
            <a:noFill/>
          </p:spPr>
          <p:txBody>
            <a:bodyPr wrap="none" rtlCol="0">
              <a:spAutoFit/>
            </a:bodyPr>
            <a:lstStyle/>
            <a:p>
              <a:r>
                <a:rPr lang="en-US" sz="1600" dirty="0"/>
                <a:t>S5</a:t>
              </a:r>
            </a:p>
          </p:txBody>
        </p:sp>
        <p:sp>
          <p:nvSpPr>
            <p:cNvPr id="123" name="TextBox 122">
              <a:extLst>
                <a:ext uri="{FF2B5EF4-FFF2-40B4-BE49-F238E27FC236}">
                  <a16:creationId xmlns:a16="http://schemas.microsoft.com/office/drawing/2014/main" id="{33FFF4CD-0639-E12A-A737-AB12AE97A515}"/>
                </a:ext>
              </a:extLst>
            </p:cNvPr>
            <p:cNvSpPr txBox="1"/>
            <p:nvPr/>
          </p:nvSpPr>
          <p:spPr>
            <a:xfrm>
              <a:off x="10308974" y="1164247"/>
              <a:ext cx="434734" cy="338554"/>
            </a:xfrm>
            <a:prstGeom prst="rect">
              <a:avLst/>
            </a:prstGeom>
            <a:noFill/>
          </p:spPr>
          <p:txBody>
            <a:bodyPr wrap="none" rtlCol="0">
              <a:spAutoFit/>
            </a:bodyPr>
            <a:lstStyle/>
            <a:p>
              <a:r>
                <a:rPr lang="en-US" sz="1600" dirty="0"/>
                <a:t>S6</a:t>
              </a:r>
            </a:p>
          </p:txBody>
        </p:sp>
      </p:grpSp>
      <p:sp>
        <p:nvSpPr>
          <p:cNvPr id="3" name="TextBox 2">
            <a:extLst>
              <a:ext uri="{FF2B5EF4-FFF2-40B4-BE49-F238E27FC236}">
                <a16:creationId xmlns:a16="http://schemas.microsoft.com/office/drawing/2014/main" id="{068E0F35-C85B-DF2D-C968-D0965F07BEB1}"/>
              </a:ext>
            </a:extLst>
          </p:cNvPr>
          <p:cNvSpPr txBox="1"/>
          <p:nvPr/>
        </p:nvSpPr>
        <p:spPr>
          <a:xfrm>
            <a:off x="1684983" y="1190045"/>
            <a:ext cx="3467616" cy="646331"/>
          </a:xfrm>
          <a:prstGeom prst="rect">
            <a:avLst/>
          </a:prstGeom>
          <a:noFill/>
        </p:spPr>
        <p:txBody>
          <a:bodyPr wrap="none" rtlCol="0">
            <a:spAutoFit/>
          </a:bodyPr>
          <a:lstStyle/>
          <a:p>
            <a:pPr algn="ctr"/>
            <a:r>
              <a:rPr lang="en-US" dirty="0"/>
              <a:t>Community matrix</a:t>
            </a:r>
          </a:p>
          <a:p>
            <a:pPr algn="ctr"/>
            <a:r>
              <a:rPr lang="en-US" dirty="0"/>
              <a:t>(filled with presences/absences)</a:t>
            </a:r>
          </a:p>
        </p:txBody>
      </p:sp>
      <p:sp>
        <p:nvSpPr>
          <p:cNvPr id="6" name="TextBox 5">
            <a:extLst>
              <a:ext uri="{FF2B5EF4-FFF2-40B4-BE49-F238E27FC236}">
                <a16:creationId xmlns:a16="http://schemas.microsoft.com/office/drawing/2014/main" id="{6BB91C3C-2222-4748-E546-C828AEC032C9}"/>
              </a:ext>
            </a:extLst>
          </p:cNvPr>
          <p:cNvSpPr txBox="1"/>
          <p:nvPr/>
        </p:nvSpPr>
        <p:spPr>
          <a:xfrm>
            <a:off x="2214389" y="5446808"/>
            <a:ext cx="1082348" cy="646331"/>
          </a:xfrm>
          <a:prstGeom prst="rect">
            <a:avLst/>
          </a:prstGeom>
          <a:noFill/>
        </p:spPr>
        <p:txBody>
          <a:bodyPr wrap="none" rtlCol="0">
            <a:spAutoFit/>
          </a:bodyPr>
          <a:lstStyle/>
          <a:p>
            <a:r>
              <a:rPr lang="en-US" dirty="0"/>
              <a:t>Pairwise</a:t>
            </a:r>
          </a:p>
          <a:p>
            <a:r>
              <a:rPr lang="en-US" dirty="0"/>
              <a:t>similarity</a:t>
            </a:r>
          </a:p>
        </p:txBody>
      </p:sp>
    </p:spTree>
    <p:extLst>
      <p:ext uri="{BB962C8B-B14F-4D97-AF65-F5344CB8AC3E}">
        <p14:creationId xmlns:p14="http://schemas.microsoft.com/office/powerpoint/2010/main" val="3829179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5" grpId="0"/>
      <p:bldP spid="3"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Pairwise similarity between sites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3" name="Group 2">
            <a:extLst>
              <a:ext uri="{FF2B5EF4-FFF2-40B4-BE49-F238E27FC236}">
                <a16:creationId xmlns:a16="http://schemas.microsoft.com/office/drawing/2014/main" id="{5AA75234-AFDC-CBB1-E02B-575711FFE81F}"/>
              </a:ext>
            </a:extLst>
          </p:cNvPr>
          <p:cNvGrpSpPr/>
          <p:nvPr/>
        </p:nvGrpSpPr>
        <p:grpSpPr>
          <a:xfrm rot="5400000">
            <a:off x="1805613" y="2882430"/>
            <a:ext cx="3885008" cy="1359852"/>
            <a:chOff x="1319688" y="2976057"/>
            <a:chExt cx="3885008" cy="1359852"/>
          </a:xfrm>
        </p:grpSpPr>
        <p:sp>
          <p:nvSpPr>
            <p:cNvPr id="6" name="Rectangle 5">
              <a:extLst>
                <a:ext uri="{FF2B5EF4-FFF2-40B4-BE49-F238E27FC236}">
                  <a16:creationId xmlns:a16="http://schemas.microsoft.com/office/drawing/2014/main" id="{92100ACD-441F-2EA4-BB3F-8514E51CCBB6}"/>
                </a:ext>
              </a:extLst>
            </p:cNvPr>
            <p:cNvSpPr/>
            <p:nvPr/>
          </p:nvSpPr>
          <p:spPr>
            <a:xfrm>
              <a:off x="1724648"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7" name="Rectangle 6">
              <a:extLst>
                <a:ext uri="{FF2B5EF4-FFF2-40B4-BE49-F238E27FC236}">
                  <a16:creationId xmlns:a16="http://schemas.microsoft.com/office/drawing/2014/main" id="{6F73FBF0-5C4D-849A-F47F-6E08F2E4B159}"/>
                </a:ext>
              </a:extLst>
            </p:cNvPr>
            <p:cNvSpPr/>
            <p:nvPr/>
          </p:nvSpPr>
          <p:spPr>
            <a:xfrm>
              <a:off x="2159654"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8" name="Rectangle 7">
              <a:extLst>
                <a:ext uri="{FF2B5EF4-FFF2-40B4-BE49-F238E27FC236}">
                  <a16:creationId xmlns:a16="http://schemas.microsoft.com/office/drawing/2014/main" id="{4D8865D6-28AC-A07F-5BFB-2C8673F6A732}"/>
                </a:ext>
              </a:extLst>
            </p:cNvPr>
            <p:cNvSpPr/>
            <p:nvPr/>
          </p:nvSpPr>
          <p:spPr>
            <a:xfrm>
              <a:off x="2594660"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9" name="Rectangle 8">
              <a:extLst>
                <a:ext uri="{FF2B5EF4-FFF2-40B4-BE49-F238E27FC236}">
                  <a16:creationId xmlns:a16="http://schemas.microsoft.com/office/drawing/2014/main" id="{0C5542A6-A8B1-63FA-FA14-078B70BCE1F9}"/>
                </a:ext>
              </a:extLst>
            </p:cNvPr>
            <p:cNvSpPr/>
            <p:nvPr/>
          </p:nvSpPr>
          <p:spPr>
            <a:xfrm>
              <a:off x="3029666"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0" name="Rectangle 9">
              <a:extLst>
                <a:ext uri="{FF2B5EF4-FFF2-40B4-BE49-F238E27FC236}">
                  <a16:creationId xmlns:a16="http://schemas.microsoft.com/office/drawing/2014/main" id="{194D0E2A-8B84-1C27-C0C2-1E18DBAD3553}"/>
                </a:ext>
              </a:extLst>
            </p:cNvPr>
            <p:cNvSpPr/>
            <p:nvPr/>
          </p:nvSpPr>
          <p:spPr>
            <a:xfrm>
              <a:off x="3464672"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1" name="Rectangle 10">
              <a:extLst>
                <a:ext uri="{FF2B5EF4-FFF2-40B4-BE49-F238E27FC236}">
                  <a16:creationId xmlns:a16="http://schemas.microsoft.com/office/drawing/2014/main" id="{29DE343D-93EA-E14A-4171-DBF61F764082}"/>
                </a:ext>
              </a:extLst>
            </p:cNvPr>
            <p:cNvSpPr/>
            <p:nvPr/>
          </p:nvSpPr>
          <p:spPr>
            <a:xfrm>
              <a:off x="3899678"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2" name="Rectangle 11">
              <a:extLst>
                <a:ext uri="{FF2B5EF4-FFF2-40B4-BE49-F238E27FC236}">
                  <a16:creationId xmlns:a16="http://schemas.microsoft.com/office/drawing/2014/main" id="{66F8F30E-4FD9-7CE4-13C2-ABA4C8476825}"/>
                </a:ext>
              </a:extLst>
            </p:cNvPr>
            <p:cNvSpPr/>
            <p:nvPr/>
          </p:nvSpPr>
          <p:spPr>
            <a:xfrm>
              <a:off x="4334684"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3" name="Rectangle 12">
              <a:extLst>
                <a:ext uri="{FF2B5EF4-FFF2-40B4-BE49-F238E27FC236}">
                  <a16:creationId xmlns:a16="http://schemas.microsoft.com/office/drawing/2014/main" id="{1A762810-74FC-3251-C998-EBF6910D7E18}"/>
                </a:ext>
              </a:extLst>
            </p:cNvPr>
            <p:cNvSpPr/>
            <p:nvPr/>
          </p:nvSpPr>
          <p:spPr>
            <a:xfrm>
              <a:off x="4769690"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4" name="Rectangle 13">
              <a:extLst>
                <a:ext uri="{FF2B5EF4-FFF2-40B4-BE49-F238E27FC236}">
                  <a16:creationId xmlns:a16="http://schemas.microsoft.com/office/drawing/2014/main" id="{7CE1F224-9F31-6DD1-6614-31FFB5734554}"/>
                </a:ext>
              </a:extLst>
            </p:cNvPr>
            <p:cNvSpPr/>
            <p:nvPr/>
          </p:nvSpPr>
          <p:spPr>
            <a:xfrm>
              <a:off x="3464672"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5" name="Rectangle 14">
              <a:extLst>
                <a:ext uri="{FF2B5EF4-FFF2-40B4-BE49-F238E27FC236}">
                  <a16:creationId xmlns:a16="http://schemas.microsoft.com/office/drawing/2014/main" id="{29B80F36-0C32-CBC1-EF0B-244D24D524BD}"/>
                </a:ext>
              </a:extLst>
            </p:cNvPr>
            <p:cNvSpPr/>
            <p:nvPr/>
          </p:nvSpPr>
          <p:spPr>
            <a:xfrm>
              <a:off x="3899678"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6" name="Rectangle 15">
              <a:extLst>
                <a:ext uri="{FF2B5EF4-FFF2-40B4-BE49-F238E27FC236}">
                  <a16:creationId xmlns:a16="http://schemas.microsoft.com/office/drawing/2014/main" id="{D51954E1-4B48-10B5-6EF2-968771517F20}"/>
                </a:ext>
              </a:extLst>
            </p:cNvPr>
            <p:cNvSpPr/>
            <p:nvPr/>
          </p:nvSpPr>
          <p:spPr>
            <a:xfrm>
              <a:off x="4334684"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7" name="Rectangle 16">
              <a:extLst>
                <a:ext uri="{FF2B5EF4-FFF2-40B4-BE49-F238E27FC236}">
                  <a16:creationId xmlns:a16="http://schemas.microsoft.com/office/drawing/2014/main" id="{67B9B7BF-8214-6E57-9F3B-C538E84F33DE}"/>
                </a:ext>
              </a:extLst>
            </p:cNvPr>
            <p:cNvSpPr/>
            <p:nvPr/>
          </p:nvSpPr>
          <p:spPr>
            <a:xfrm>
              <a:off x="2594660"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8" name="Rectangle 17">
              <a:extLst>
                <a:ext uri="{FF2B5EF4-FFF2-40B4-BE49-F238E27FC236}">
                  <a16:creationId xmlns:a16="http://schemas.microsoft.com/office/drawing/2014/main" id="{3B5500DD-1956-E84B-F70E-DE2894527C22}"/>
                </a:ext>
              </a:extLst>
            </p:cNvPr>
            <p:cNvSpPr/>
            <p:nvPr/>
          </p:nvSpPr>
          <p:spPr>
            <a:xfrm>
              <a:off x="1724648"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19" name="Rectangle 18">
              <a:extLst>
                <a:ext uri="{FF2B5EF4-FFF2-40B4-BE49-F238E27FC236}">
                  <a16:creationId xmlns:a16="http://schemas.microsoft.com/office/drawing/2014/main" id="{4587429D-BB6C-11BA-A527-C54AD1037E84}"/>
                </a:ext>
              </a:extLst>
            </p:cNvPr>
            <p:cNvSpPr/>
            <p:nvPr/>
          </p:nvSpPr>
          <p:spPr>
            <a:xfrm>
              <a:off x="2159654"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0" name="Rectangle 19">
              <a:extLst>
                <a:ext uri="{FF2B5EF4-FFF2-40B4-BE49-F238E27FC236}">
                  <a16:creationId xmlns:a16="http://schemas.microsoft.com/office/drawing/2014/main" id="{3D84B87D-141C-931B-E39F-F4500A0CD77F}"/>
                </a:ext>
              </a:extLst>
            </p:cNvPr>
            <p:cNvSpPr/>
            <p:nvPr/>
          </p:nvSpPr>
          <p:spPr>
            <a:xfrm>
              <a:off x="3029666"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1" name="Rectangle 20">
              <a:extLst>
                <a:ext uri="{FF2B5EF4-FFF2-40B4-BE49-F238E27FC236}">
                  <a16:creationId xmlns:a16="http://schemas.microsoft.com/office/drawing/2014/main" id="{73F321E1-7B63-BF99-B403-1180CF2AD918}"/>
                </a:ext>
              </a:extLst>
            </p:cNvPr>
            <p:cNvSpPr/>
            <p:nvPr/>
          </p:nvSpPr>
          <p:spPr>
            <a:xfrm>
              <a:off x="4769690"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2" name="TextBox 21">
              <a:extLst>
                <a:ext uri="{FF2B5EF4-FFF2-40B4-BE49-F238E27FC236}">
                  <a16:creationId xmlns:a16="http://schemas.microsoft.com/office/drawing/2014/main" id="{9FA4E912-0D85-B1F5-C863-D3ECC521453E}"/>
                </a:ext>
              </a:extLst>
            </p:cNvPr>
            <p:cNvSpPr txBox="1"/>
            <p:nvPr/>
          </p:nvSpPr>
          <p:spPr>
            <a:xfrm rot="16200000">
              <a:off x="1155540" y="3235274"/>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23" name="TextBox 22">
              <a:extLst>
                <a:ext uri="{FF2B5EF4-FFF2-40B4-BE49-F238E27FC236}">
                  <a16:creationId xmlns:a16="http://schemas.microsoft.com/office/drawing/2014/main" id="{F3EEC55E-434D-7E19-BD29-27F1D02EB319}"/>
                </a:ext>
              </a:extLst>
            </p:cNvPr>
            <p:cNvSpPr txBox="1"/>
            <p:nvPr/>
          </p:nvSpPr>
          <p:spPr>
            <a:xfrm rot="10800000">
              <a:off x="2993473" y="3966577"/>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p:grpSp>
        <p:nvGrpSpPr>
          <p:cNvPr id="24" name="Group 23">
            <a:extLst>
              <a:ext uri="{FF2B5EF4-FFF2-40B4-BE49-F238E27FC236}">
                <a16:creationId xmlns:a16="http://schemas.microsoft.com/office/drawing/2014/main" id="{0D578FC0-9AE8-92F3-F888-9938ECF85F9F}"/>
              </a:ext>
            </a:extLst>
          </p:cNvPr>
          <p:cNvGrpSpPr/>
          <p:nvPr/>
        </p:nvGrpSpPr>
        <p:grpSpPr>
          <a:xfrm rot="5400000">
            <a:off x="3297910" y="3301063"/>
            <a:ext cx="4771511" cy="1382399"/>
            <a:chOff x="1314964" y="4640529"/>
            <a:chExt cx="4771511" cy="1382399"/>
          </a:xfrm>
        </p:grpSpPr>
        <p:sp>
          <p:nvSpPr>
            <p:cNvPr id="25" name="Rectangle 24">
              <a:extLst>
                <a:ext uri="{FF2B5EF4-FFF2-40B4-BE49-F238E27FC236}">
                  <a16:creationId xmlns:a16="http://schemas.microsoft.com/office/drawing/2014/main" id="{5D2AA99A-FCEA-A04F-0631-05C992E1ED51}"/>
                </a:ext>
              </a:extLst>
            </p:cNvPr>
            <p:cNvSpPr/>
            <p:nvPr/>
          </p:nvSpPr>
          <p:spPr>
            <a:xfrm>
              <a:off x="1736415"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6" name="Rectangle 25">
              <a:extLst>
                <a:ext uri="{FF2B5EF4-FFF2-40B4-BE49-F238E27FC236}">
                  <a16:creationId xmlns:a16="http://schemas.microsoft.com/office/drawing/2014/main" id="{F88A5CA8-F5F9-5289-CFA9-F155BE46A57A}"/>
                </a:ext>
              </a:extLst>
            </p:cNvPr>
            <p:cNvSpPr/>
            <p:nvPr/>
          </p:nvSpPr>
          <p:spPr>
            <a:xfrm>
              <a:off x="2171421"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7" name="Rectangle 26">
              <a:extLst>
                <a:ext uri="{FF2B5EF4-FFF2-40B4-BE49-F238E27FC236}">
                  <a16:creationId xmlns:a16="http://schemas.microsoft.com/office/drawing/2014/main" id="{6137E8AC-F4D0-6E8A-71E9-0A9E13606A85}"/>
                </a:ext>
              </a:extLst>
            </p:cNvPr>
            <p:cNvSpPr/>
            <p:nvPr/>
          </p:nvSpPr>
          <p:spPr>
            <a:xfrm>
              <a:off x="2606427"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34" name="Rectangle 33">
              <a:extLst>
                <a:ext uri="{FF2B5EF4-FFF2-40B4-BE49-F238E27FC236}">
                  <a16:creationId xmlns:a16="http://schemas.microsoft.com/office/drawing/2014/main" id="{BACED629-EAE1-2F6F-4E47-4AE4B38D6FD8}"/>
                </a:ext>
              </a:extLst>
            </p:cNvPr>
            <p:cNvSpPr/>
            <p:nvPr/>
          </p:nvSpPr>
          <p:spPr>
            <a:xfrm>
              <a:off x="3041433"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36" name="Rectangle 35">
              <a:extLst>
                <a:ext uri="{FF2B5EF4-FFF2-40B4-BE49-F238E27FC236}">
                  <a16:creationId xmlns:a16="http://schemas.microsoft.com/office/drawing/2014/main" id="{6118BF46-6D9B-E977-CC76-BACCDF58A4DA}"/>
                </a:ext>
              </a:extLst>
            </p:cNvPr>
            <p:cNvSpPr/>
            <p:nvPr/>
          </p:nvSpPr>
          <p:spPr>
            <a:xfrm>
              <a:off x="3476439"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37" name="Rectangle 36">
              <a:extLst>
                <a:ext uri="{FF2B5EF4-FFF2-40B4-BE49-F238E27FC236}">
                  <a16:creationId xmlns:a16="http://schemas.microsoft.com/office/drawing/2014/main" id="{2BECEA92-1430-D23E-E418-511214AD0DCA}"/>
                </a:ext>
              </a:extLst>
            </p:cNvPr>
            <p:cNvSpPr/>
            <p:nvPr/>
          </p:nvSpPr>
          <p:spPr>
            <a:xfrm>
              <a:off x="3911445"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38" name="Rectangle 37">
              <a:extLst>
                <a:ext uri="{FF2B5EF4-FFF2-40B4-BE49-F238E27FC236}">
                  <a16:creationId xmlns:a16="http://schemas.microsoft.com/office/drawing/2014/main" id="{60BB94BA-2EE7-9036-6858-EB57C9725E92}"/>
                </a:ext>
              </a:extLst>
            </p:cNvPr>
            <p:cNvSpPr/>
            <p:nvPr/>
          </p:nvSpPr>
          <p:spPr>
            <a:xfrm>
              <a:off x="4346451"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39" name="Rectangle 38">
              <a:extLst>
                <a:ext uri="{FF2B5EF4-FFF2-40B4-BE49-F238E27FC236}">
                  <a16:creationId xmlns:a16="http://schemas.microsoft.com/office/drawing/2014/main" id="{10B282FD-6F15-16FF-6AA4-AADC1421D059}"/>
                </a:ext>
              </a:extLst>
            </p:cNvPr>
            <p:cNvSpPr/>
            <p:nvPr/>
          </p:nvSpPr>
          <p:spPr>
            <a:xfrm>
              <a:off x="4781457"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40" name="Rectangle 39">
              <a:extLst>
                <a:ext uri="{FF2B5EF4-FFF2-40B4-BE49-F238E27FC236}">
                  <a16:creationId xmlns:a16="http://schemas.microsoft.com/office/drawing/2014/main" id="{2784583D-CA11-32B3-1C6C-4A2605BB9F00}"/>
                </a:ext>
              </a:extLst>
            </p:cNvPr>
            <p:cNvSpPr/>
            <p:nvPr/>
          </p:nvSpPr>
          <p:spPr>
            <a:xfrm>
              <a:off x="5216463"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1" name="Rectangle 40">
              <a:extLst>
                <a:ext uri="{FF2B5EF4-FFF2-40B4-BE49-F238E27FC236}">
                  <a16:creationId xmlns:a16="http://schemas.microsoft.com/office/drawing/2014/main" id="{6981E723-70DC-943D-E83A-36A3ED0EEDE8}"/>
                </a:ext>
              </a:extLst>
            </p:cNvPr>
            <p:cNvSpPr/>
            <p:nvPr/>
          </p:nvSpPr>
          <p:spPr>
            <a:xfrm>
              <a:off x="3911445"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2" name="Rectangle 41">
              <a:extLst>
                <a:ext uri="{FF2B5EF4-FFF2-40B4-BE49-F238E27FC236}">
                  <a16:creationId xmlns:a16="http://schemas.microsoft.com/office/drawing/2014/main" id="{FF44AED6-CF42-EAFD-FFEA-752F24B9B7B2}"/>
                </a:ext>
              </a:extLst>
            </p:cNvPr>
            <p:cNvSpPr/>
            <p:nvPr/>
          </p:nvSpPr>
          <p:spPr>
            <a:xfrm>
              <a:off x="4346451"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3" name="Rectangle 42">
              <a:extLst>
                <a:ext uri="{FF2B5EF4-FFF2-40B4-BE49-F238E27FC236}">
                  <a16:creationId xmlns:a16="http://schemas.microsoft.com/office/drawing/2014/main" id="{61171769-850B-8057-0412-4256CE8AC4E3}"/>
                </a:ext>
              </a:extLst>
            </p:cNvPr>
            <p:cNvSpPr/>
            <p:nvPr/>
          </p:nvSpPr>
          <p:spPr>
            <a:xfrm>
              <a:off x="4781457"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4" name="Rectangle 43">
              <a:extLst>
                <a:ext uri="{FF2B5EF4-FFF2-40B4-BE49-F238E27FC236}">
                  <a16:creationId xmlns:a16="http://schemas.microsoft.com/office/drawing/2014/main" id="{0E5B2B70-64C6-6930-5210-60290E29AE68}"/>
                </a:ext>
              </a:extLst>
            </p:cNvPr>
            <p:cNvSpPr/>
            <p:nvPr/>
          </p:nvSpPr>
          <p:spPr>
            <a:xfrm>
              <a:off x="5651469"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5" name="Rectangle 44">
              <a:extLst>
                <a:ext uri="{FF2B5EF4-FFF2-40B4-BE49-F238E27FC236}">
                  <a16:creationId xmlns:a16="http://schemas.microsoft.com/office/drawing/2014/main" id="{AEA91104-0575-C894-AF8B-E7D959573B63}"/>
                </a:ext>
              </a:extLst>
            </p:cNvPr>
            <p:cNvSpPr/>
            <p:nvPr/>
          </p:nvSpPr>
          <p:spPr>
            <a:xfrm>
              <a:off x="3041433"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6" name="Rectangle 45">
              <a:extLst>
                <a:ext uri="{FF2B5EF4-FFF2-40B4-BE49-F238E27FC236}">
                  <a16:creationId xmlns:a16="http://schemas.microsoft.com/office/drawing/2014/main" id="{5A32FE8F-3090-67C6-8B76-570A5D1DF972}"/>
                </a:ext>
              </a:extLst>
            </p:cNvPr>
            <p:cNvSpPr/>
            <p:nvPr/>
          </p:nvSpPr>
          <p:spPr>
            <a:xfrm>
              <a:off x="1736415"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7" name="Rectangle 46">
              <a:extLst>
                <a:ext uri="{FF2B5EF4-FFF2-40B4-BE49-F238E27FC236}">
                  <a16:creationId xmlns:a16="http://schemas.microsoft.com/office/drawing/2014/main" id="{54D9C084-0309-20D7-2952-F21701E08E5A}"/>
                </a:ext>
              </a:extLst>
            </p:cNvPr>
            <p:cNvSpPr/>
            <p:nvPr/>
          </p:nvSpPr>
          <p:spPr>
            <a:xfrm>
              <a:off x="2171421"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8" name="Rectangle 47">
              <a:extLst>
                <a:ext uri="{FF2B5EF4-FFF2-40B4-BE49-F238E27FC236}">
                  <a16:creationId xmlns:a16="http://schemas.microsoft.com/office/drawing/2014/main" id="{26AF6B23-FA68-A54B-6E55-27B863547FFE}"/>
                </a:ext>
              </a:extLst>
            </p:cNvPr>
            <p:cNvSpPr/>
            <p:nvPr/>
          </p:nvSpPr>
          <p:spPr>
            <a:xfrm>
              <a:off x="2606427"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9" name="Rectangle 48">
              <a:extLst>
                <a:ext uri="{FF2B5EF4-FFF2-40B4-BE49-F238E27FC236}">
                  <a16:creationId xmlns:a16="http://schemas.microsoft.com/office/drawing/2014/main" id="{739F80CA-4EB0-CE88-91A5-0BAF75493C0A}"/>
                </a:ext>
              </a:extLst>
            </p:cNvPr>
            <p:cNvSpPr/>
            <p:nvPr/>
          </p:nvSpPr>
          <p:spPr>
            <a:xfrm>
              <a:off x="3476439"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50" name="Rectangle 49">
              <a:extLst>
                <a:ext uri="{FF2B5EF4-FFF2-40B4-BE49-F238E27FC236}">
                  <a16:creationId xmlns:a16="http://schemas.microsoft.com/office/drawing/2014/main" id="{AD8CCDDC-1FA7-A302-0972-9F264717F12B}"/>
                </a:ext>
              </a:extLst>
            </p:cNvPr>
            <p:cNvSpPr/>
            <p:nvPr/>
          </p:nvSpPr>
          <p:spPr>
            <a:xfrm>
              <a:off x="5216463"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51" name="Rectangle 50">
              <a:extLst>
                <a:ext uri="{FF2B5EF4-FFF2-40B4-BE49-F238E27FC236}">
                  <a16:creationId xmlns:a16="http://schemas.microsoft.com/office/drawing/2014/main" id="{A2716076-B646-FA8C-30DD-0A80D0A43030}"/>
                </a:ext>
              </a:extLst>
            </p:cNvPr>
            <p:cNvSpPr/>
            <p:nvPr/>
          </p:nvSpPr>
          <p:spPr>
            <a:xfrm>
              <a:off x="5651469"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52" name="TextBox 51">
              <a:extLst>
                <a:ext uri="{FF2B5EF4-FFF2-40B4-BE49-F238E27FC236}">
                  <a16:creationId xmlns:a16="http://schemas.microsoft.com/office/drawing/2014/main" id="{D1EBEDDE-17E0-26E2-BE32-B149A66FD6EC}"/>
                </a:ext>
              </a:extLst>
            </p:cNvPr>
            <p:cNvSpPr txBox="1"/>
            <p:nvPr/>
          </p:nvSpPr>
          <p:spPr>
            <a:xfrm rot="16200000">
              <a:off x="1150816" y="4899745"/>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53" name="TextBox 52">
              <a:extLst>
                <a:ext uri="{FF2B5EF4-FFF2-40B4-BE49-F238E27FC236}">
                  <a16:creationId xmlns:a16="http://schemas.microsoft.com/office/drawing/2014/main" id="{9D2F4CDE-5916-F3E7-8D35-B099079186AB}"/>
                </a:ext>
              </a:extLst>
            </p:cNvPr>
            <p:cNvSpPr txBox="1"/>
            <p:nvPr/>
          </p:nvSpPr>
          <p:spPr>
            <a:xfrm rot="10800000">
              <a:off x="3429338" y="5653596"/>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p:grpSp>
        <p:nvGrpSpPr>
          <p:cNvPr id="54" name="Group 53">
            <a:extLst>
              <a:ext uri="{FF2B5EF4-FFF2-40B4-BE49-F238E27FC236}">
                <a16:creationId xmlns:a16="http://schemas.microsoft.com/office/drawing/2014/main" id="{A6AD5B29-3053-CA42-201D-6265056A7713}"/>
              </a:ext>
            </a:extLst>
          </p:cNvPr>
          <p:cNvGrpSpPr/>
          <p:nvPr/>
        </p:nvGrpSpPr>
        <p:grpSpPr>
          <a:xfrm rot="5400000">
            <a:off x="696562" y="2251934"/>
            <a:ext cx="2565829" cy="1388908"/>
            <a:chOff x="1346519" y="1293089"/>
            <a:chExt cx="2565829" cy="1388908"/>
          </a:xfrm>
        </p:grpSpPr>
        <p:sp>
          <p:nvSpPr>
            <p:cNvPr id="55" name="Rectangle 54">
              <a:extLst>
                <a:ext uri="{FF2B5EF4-FFF2-40B4-BE49-F238E27FC236}">
                  <a16:creationId xmlns:a16="http://schemas.microsoft.com/office/drawing/2014/main" id="{C948CB7D-68C4-FF4F-1DEF-FB8D00B5DF7C}"/>
                </a:ext>
              </a:extLst>
            </p:cNvPr>
            <p:cNvSpPr/>
            <p:nvPr/>
          </p:nvSpPr>
          <p:spPr>
            <a:xfrm>
              <a:off x="1737318"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6" name="Rectangle 55">
              <a:extLst>
                <a:ext uri="{FF2B5EF4-FFF2-40B4-BE49-F238E27FC236}">
                  <a16:creationId xmlns:a16="http://schemas.microsoft.com/office/drawing/2014/main" id="{0AA1D985-496A-E0EE-C21C-FFDAE9AB8D17}"/>
                </a:ext>
              </a:extLst>
            </p:cNvPr>
            <p:cNvSpPr/>
            <p:nvPr/>
          </p:nvSpPr>
          <p:spPr>
            <a:xfrm>
              <a:off x="2172324"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7" name="Rectangle 56">
              <a:extLst>
                <a:ext uri="{FF2B5EF4-FFF2-40B4-BE49-F238E27FC236}">
                  <a16:creationId xmlns:a16="http://schemas.microsoft.com/office/drawing/2014/main" id="{6204E42D-2932-009E-4BAC-DF8BC3BD5C2A}"/>
                </a:ext>
              </a:extLst>
            </p:cNvPr>
            <p:cNvSpPr/>
            <p:nvPr/>
          </p:nvSpPr>
          <p:spPr>
            <a:xfrm>
              <a:off x="2607330"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8" name="Rectangle 57">
              <a:extLst>
                <a:ext uri="{FF2B5EF4-FFF2-40B4-BE49-F238E27FC236}">
                  <a16:creationId xmlns:a16="http://schemas.microsoft.com/office/drawing/2014/main" id="{F56C83B3-A400-2B84-8D6E-95B0DB1EFD5A}"/>
                </a:ext>
              </a:extLst>
            </p:cNvPr>
            <p:cNvSpPr/>
            <p:nvPr/>
          </p:nvSpPr>
          <p:spPr>
            <a:xfrm>
              <a:off x="3042336"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9" name="Rectangle 58">
              <a:extLst>
                <a:ext uri="{FF2B5EF4-FFF2-40B4-BE49-F238E27FC236}">
                  <a16:creationId xmlns:a16="http://schemas.microsoft.com/office/drawing/2014/main" id="{831ED209-A39F-1709-2A5F-7279E167087A}"/>
                </a:ext>
              </a:extLst>
            </p:cNvPr>
            <p:cNvSpPr/>
            <p:nvPr/>
          </p:nvSpPr>
          <p:spPr>
            <a:xfrm>
              <a:off x="3477342"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0" name="Rectangle 59">
              <a:extLst>
                <a:ext uri="{FF2B5EF4-FFF2-40B4-BE49-F238E27FC236}">
                  <a16:creationId xmlns:a16="http://schemas.microsoft.com/office/drawing/2014/main" id="{B741DDD8-5C0F-B5C8-6D1A-AD7EC69D0B0C}"/>
                </a:ext>
              </a:extLst>
            </p:cNvPr>
            <p:cNvSpPr/>
            <p:nvPr/>
          </p:nvSpPr>
          <p:spPr>
            <a:xfrm>
              <a:off x="3042336"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1" name="Rectangle 60">
              <a:extLst>
                <a:ext uri="{FF2B5EF4-FFF2-40B4-BE49-F238E27FC236}">
                  <a16:creationId xmlns:a16="http://schemas.microsoft.com/office/drawing/2014/main" id="{B0FD6D87-BD88-30D2-A8AF-602B4A4F36C1}"/>
                </a:ext>
              </a:extLst>
            </p:cNvPr>
            <p:cNvSpPr/>
            <p:nvPr/>
          </p:nvSpPr>
          <p:spPr>
            <a:xfrm>
              <a:off x="1737318"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2" name="Rectangle 61">
              <a:extLst>
                <a:ext uri="{FF2B5EF4-FFF2-40B4-BE49-F238E27FC236}">
                  <a16:creationId xmlns:a16="http://schemas.microsoft.com/office/drawing/2014/main" id="{201670BB-F807-7CB0-50D4-091A162D26BA}"/>
                </a:ext>
              </a:extLst>
            </p:cNvPr>
            <p:cNvSpPr/>
            <p:nvPr/>
          </p:nvSpPr>
          <p:spPr>
            <a:xfrm>
              <a:off x="2172324"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3" name="Rectangle 62">
              <a:extLst>
                <a:ext uri="{FF2B5EF4-FFF2-40B4-BE49-F238E27FC236}">
                  <a16:creationId xmlns:a16="http://schemas.microsoft.com/office/drawing/2014/main" id="{10AF92F1-2088-A858-9080-91A9C5BF9E54}"/>
                </a:ext>
              </a:extLst>
            </p:cNvPr>
            <p:cNvSpPr/>
            <p:nvPr/>
          </p:nvSpPr>
          <p:spPr>
            <a:xfrm>
              <a:off x="2607330"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4" name="Rectangle 63">
              <a:extLst>
                <a:ext uri="{FF2B5EF4-FFF2-40B4-BE49-F238E27FC236}">
                  <a16:creationId xmlns:a16="http://schemas.microsoft.com/office/drawing/2014/main" id="{75C0B14D-08CA-A568-387A-6EEF55489292}"/>
                </a:ext>
              </a:extLst>
            </p:cNvPr>
            <p:cNvSpPr/>
            <p:nvPr/>
          </p:nvSpPr>
          <p:spPr>
            <a:xfrm>
              <a:off x="3477342"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5" name="TextBox 64">
              <a:extLst>
                <a:ext uri="{FF2B5EF4-FFF2-40B4-BE49-F238E27FC236}">
                  <a16:creationId xmlns:a16="http://schemas.microsoft.com/office/drawing/2014/main" id="{F81CFA14-C4D4-7AE2-BA25-9D65109574CB}"/>
                </a:ext>
              </a:extLst>
            </p:cNvPr>
            <p:cNvSpPr txBox="1"/>
            <p:nvPr/>
          </p:nvSpPr>
          <p:spPr>
            <a:xfrm rot="16200000">
              <a:off x="1182371" y="1500918"/>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66" name="TextBox 65">
              <a:extLst>
                <a:ext uri="{FF2B5EF4-FFF2-40B4-BE49-F238E27FC236}">
                  <a16:creationId xmlns:a16="http://schemas.microsoft.com/office/drawing/2014/main" id="{7464C7CD-03D5-A823-0765-3AA0FF439BFC}"/>
                </a:ext>
              </a:extLst>
            </p:cNvPr>
            <p:cNvSpPr txBox="1"/>
            <p:nvPr/>
          </p:nvSpPr>
          <p:spPr>
            <a:xfrm rot="10800000">
              <a:off x="2340675" y="2312665"/>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p:grpSp>
        <p:nvGrpSpPr>
          <p:cNvPr id="28" name="Group 27">
            <a:extLst>
              <a:ext uri="{FF2B5EF4-FFF2-40B4-BE49-F238E27FC236}">
                <a16:creationId xmlns:a16="http://schemas.microsoft.com/office/drawing/2014/main" id="{A2E8F3B7-892E-6938-2FC9-F6592AEE9D22}"/>
              </a:ext>
            </a:extLst>
          </p:cNvPr>
          <p:cNvGrpSpPr/>
          <p:nvPr/>
        </p:nvGrpSpPr>
        <p:grpSpPr>
          <a:xfrm>
            <a:off x="2916195" y="833664"/>
            <a:ext cx="2138883" cy="432438"/>
            <a:chOff x="2916195" y="833664"/>
            <a:chExt cx="2138883" cy="432438"/>
          </a:xfrm>
        </p:grpSpPr>
        <p:cxnSp>
          <p:nvCxnSpPr>
            <p:cNvPr id="68" name="Straight Arrow Connector 67">
              <a:extLst>
                <a:ext uri="{FF2B5EF4-FFF2-40B4-BE49-F238E27FC236}">
                  <a16:creationId xmlns:a16="http://schemas.microsoft.com/office/drawing/2014/main" id="{E2FAA96E-F678-856D-5E62-6D5EC621BBE5}"/>
                </a:ext>
              </a:extLst>
            </p:cNvPr>
            <p:cNvCxnSpPr>
              <a:cxnSpLocks/>
            </p:cNvCxnSpPr>
            <p:nvPr/>
          </p:nvCxnSpPr>
          <p:spPr>
            <a:xfrm flipH="1">
              <a:off x="2916195" y="1266102"/>
              <a:ext cx="2138883"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3CC425FA-6FFF-27A5-FD5A-68E9B54671F7}"/>
                </a:ext>
              </a:extLst>
            </p:cNvPr>
            <p:cNvSpPr txBox="1"/>
            <p:nvPr/>
          </p:nvSpPr>
          <p:spPr>
            <a:xfrm>
              <a:off x="3423750" y="833664"/>
              <a:ext cx="1120820" cy="369332"/>
            </a:xfrm>
            <a:prstGeom prst="rect">
              <a:avLst/>
            </a:prstGeom>
            <a:noFill/>
          </p:spPr>
          <p:txBody>
            <a:bodyPr wrap="none" rtlCol="0">
              <a:spAutoFit/>
            </a:bodyPr>
            <a:lstStyle/>
            <a:p>
              <a:r>
                <a:rPr lang="en-US" dirty="0"/>
                <a:t>Similarity</a:t>
              </a:r>
            </a:p>
          </p:txBody>
        </p:sp>
      </p:grpSp>
    </p:spTree>
    <p:extLst>
      <p:ext uri="{BB962C8B-B14F-4D97-AF65-F5344CB8AC3E}">
        <p14:creationId xmlns:p14="http://schemas.microsoft.com/office/powerpoint/2010/main" val="1343779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Pairwise similarity between sites: Jaccard, Sorensen, and Simpson indices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6</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3" name="Group 2">
            <a:extLst>
              <a:ext uri="{FF2B5EF4-FFF2-40B4-BE49-F238E27FC236}">
                <a16:creationId xmlns:a16="http://schemas.microsoft.com/office/drawing/2014/main" id="{5AA75234-AFDC-CBB1-E02B-575711FFE81F}"/>
              </a:ext>
            </a:extLst>
          </p:cNvPr>
          <p:cNvGrpSpPr/>
          <p:nvPr/>
        </p:nvGrpSpPr>
        <p:grpSpPr>
          <a:xfrm rot="5400000">
            <a:off x="1805613" y="2882430"/>
            <a:ext cx="3885008" cy="1359852"/>
            <a:chOff x="1319688" y="2976057"/>
            <a:chExt cx="3885008" cy="1359852"/>
          </a:xfrm>
        </p:grpSpPr>
        <p:sp>
          <p:nvSpPr>
            <p:cNvPr id="6" name="Rectangle 5">
              <a:extLst>
                <a:ext uri="{FF2B5EF4-FFF2-40B4-BE49-F238E27FC236}">
                  <a16:creationId xmlns:a16="http://schemas.microsoft.com/office/drawing/2014/main" id="{92100ACD-441F-2EA4-BB3F-8514E51CCBB6}"/>
                </a:ext>
              </a:extLst>
            </p:cNvPr>
            <p:cNvSpPr/>
            <p:nvPr/>
          </p:nvSpPr>
          <p:spPr>
            <a:xfrm>
              <a:off x="1724648"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7" name="Rectangle 6">
              <a:extLst>
                <a:ext uri="{FF2B5EF4-FFF2-40B4-BE49-F238E27FC236}">
                  <a16:creationId xmlns:a16="http://schemas.microsoft.com/office/drawing/2014/main" id="{6F73FBF0-5C4D-849A-F47F-6E08F2E4B159}"/>
                </a:ext>
              </a:extLst>
            </p:cNvPr>
            <p:cNvSpPr/>
            <p:nvPr/>
          </p:nvSpPr>
          <p:spPr>
            <a:xfrm>
              <a:off x="2159654"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8" name="Rectangle 7">
              <a:extLst>
                <a:ext uri="{FF2B5EF4-FFF2-40B4-BE49-F238E27FC236}">
                  <a16:creationId xmlns:a16="http://schemas.microsoft.com/office/drawing/2014/main" id="{4D8865D6-28AC-A07F-5BFB-2C8673F6A732}"/>
                </a:ext>
              </a:extLst>
            </p:cNvPr>
            <p:cNvSpPr/>
            <p:nvPr/>
          </p:nvSpPr>
          <p:spPr>
            <a:xfrm>
              <a:off x="2594660"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9" name="Rectangle 8">
              <a:extLst>
                <a:ext uri="{FF2B5EF4-FFF2-40B4-BE49-F238E27FC236}">
                  <a16:creationId xmlns:a16="http://schemas.microsoft.com/office/drawing/2014/main" id="{0C5542A6-A8B1-63FA-FA14-078B70BCE1F9}"/>
                </a:ext>
              </a:extLst>
            </p:cNvPr>
            <p:cNvSpPr/>
            <p:nvPr/>
          </p:nvSpPr>
          <p:spPr>
            <a:xfrm>
              <a:off x="3029666"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0" name="Rectangle 9">
              <a:extLst>
                <a:ext uri="{FF2B5EF4-FFF2-40B4-BE49-F238E27FC236}">
                  <a16:creationId xmlns:a16="http://schemas.microsoft.com/office/drawing/2014/main" id="{194D0E2A-8B84-1C27-C0C2-1E18DBAD3553}"/>
                </a:ext>
              </a:extLst>
            </p:cNvPr>
            <p:cNvSpPr/>
            <p:nvPr/>
          </p:nvSpPr>
          <p:spPr>
            <a:xfrm>
              <a:off x="3464672"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1" name="Rectangle 10">
              <a:extLst>
                <a:ext uri="{FF2B5EF4-FFF2-40B4-BE49-F238E27FC236}">
                  <a16:creationId xmlns:a16="http://schemas.microsoft.com/office/drawing/2014/main" id="{29DE343D-93EA-E14A-4171-DBF61F764082}"/>
                </a:ext>
              </a:extLst>
            </p:cNvPr>
            <p:cNvSpPr/>
            <p:nvPr/>
          </p:nvSpPr>
          <p:spPr>
            <a:xfrm>
              <a:off x="3899678"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2" name="Rectangle 11">
              <a:extLst>
                <a:ext uri="{FF2B5EF4-FFF2-40B4-BE49-F238E27FC236}">
                  <a16:creationId xmlns:a16="http://schemas.microsoft.com/office/drawing/2014/main" id="{66F8F30E-4FD9-7CE4-13C2-ABA4C8476825}"/>
                </a:ext>
              </a:extLst>
            </p:cNvPr>
            <p:cNvSpPr/>
            <p:nvPr/>
          </p:nvSpPr>
          <p:spPr>
            <a:xfrm>
              <a:off x="4334684"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3" name="Rectangle 12">
              <a:extLst>
                <a:ext uri="{FF2B5EF4-FFF2-40B4-BE49-F238E27FC236}">
                  <a16:creationId xmlns:a16="http://schemas.microsoft.com/office/drawing/2014/main" id="{1A762810-74FC-3251-C998-EBF6910D7E18}"/>
                </a:ext>
              </a:extLst>
            </p:cNvPr>
            <p:cNvSpPr/>
            <p:nvPr/>
          </p:nvSpPr>
          <p:spPr>
            <a:xfrm>
              <a:off x="4769690"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4" name="Rectangle 13">
              <a:extLst>
                <a:ext uri="{FF2B5EF4-FFF2-40B4-BE49-F238E27FC236}">
                  <a16:creationId xmlns:a16="http://schemas.microsoft.com/office/drawing/2014/main" id="{7CE1F224-9F31-6DD1-6614-31FFB5734554}"/>
                </a:ext>
              </a:extLst>
            </p:cNvPr>
            <p:cNvSpPr/>
            <p:nvPr/>
          </p:nvSpPr>
          <p:spPr>
            <a:xfrm>
              <a:off x="3464672"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5" name="Rectangle 14">
              <a:extLst>
                <a:ext uri="{FF2B5EF4-FFF2-40B4-BE49-F238E27FC236}">
                  <a16:creationId xmlns:a16="http://schemas.microsoft.com/office/drawing/2014/main" id="{29B80F36-0C32-CBC1-EF0B-244D24D524BD}"/>
                </a:ext>
              </a:extLst>
            </p:cNvPr>
            <p:cNvSpPr/>
            <p:nvPr/>
          </p:nvSpPr>
          <p:spPr>
            <a:xfrm>
              <a:off x="3899678"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6" name="Rectangle 15">
              <a:extLst>
                <a:ext uri="{FF2B5EF4-FFF2-40B4-BE49-F238E27FC236}">
                  <a16:creationId xmlns:a16="http://schemas.microsoft.com/office/drawing/2014/main" id="{D51954E1-4B48-10B5-6EF2-968771517F20}"/>
                </a:ext>
              </a:extLst>
            </p:cNvPr>
            <p:cNvSpPr/>
            <p:nvPr/>
          </p:nvSpPr>
          <p:spPr>
            <a:xfrm>
              <a:off x="4334684"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7" name="Rectangle 16">
              <a:extLst>
                <a:ext uri="{FF2B5EF4-FFF2-40B4-BE49-F238E27FC236}">
                  <a16:creationId xmlns:a16="http://schemas.microsoft.com/office/drawing/2014/main" id="{67B9B7BF-8214-6E57-9F3B-C538E84F33DE}"/>
                </a:ext>
              </a:extLst>
            </p:cNvPr>
            <p:cNvSpPr/>
            <p:nvPr/>
          </p:nvSpPr>
          <p:spPr>
            <a:xfrm>
              <a:off x="2594660"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8" name="Rectangle 17">
              <a:extLst>
                <a:ext uri="{FF2B5EF4-FFF2-40B4-BE49-F238E27FC236}">
                  <a16:creationId xmlns:a16="http://schemas.microsoft.com/office/drawing/2014/main" id="{3B5500DD-1956-E84B-F70E-DE2894527C22}"/>
                </a:ext>
              </a:extLst>
            </p:cNvPr>
            <p:cNvSpPr/>
            <p:nvPr/>
          </p:nvSpPr>
          <p:spPr>
            <a:xfrm>
              <a:off x="1724648"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19" name="Rectangle 18">
              <a:extLst>
                <a:ext uri="{FF2B5EF4-FFF2-40B4-BE49-F238E27FC236}">
                  <a16:creationId xmlns:a16="http://schemas.microsoft.com/office/drawing/2014/main" id="{4587429D-BB6C-11BA-A527-C54AD1037E84}"/>
                </a:ext>
              </a:extLst>
            </p:cNvPr>
            <p:cNvSpPr/>
            <p:nvPr/>
          </p:nvSpPr>
          <p:spPr>
            <a:xfrm>
              <a:off x="2159654"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0" name="Rectangle 19">
              <a:extLst>
                <a:ext uri="{FF2B5EF4-FFF2-40B4-BE49-F238E27FC236}">
                  <a16:creationId xmlns:a16="http://schemas.microsoft.com/office/drawing/2014/main" id="{3D84B87D-141C-931B-E39F-F4500A0CD77F}"/>
                </a:ext>
              </a:extLst>
            </p:cNvPr>
            <p:cNvSpPr/>
            <p:nvPr/>
          </p:nvSpPr>
          <p:spPr>
            <a:xfrm>
              <a:off x="3029666"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1" name="Rectangle 20">
              <a:extLst>
                <a:ext uri="{FF2B5EF4-FFF2-40B4-BE49-F238E27FC236}">
                  <a16:creationId xmlns:a16="http://schemas.microsoft.com/office/drawing/2014/main" id="{73F321E1-7B63-BF99-B403-1180CF2AD918}"/>
                </a:ext>
              </a:extLst>
            </p:cNvPr>
            <p:cNvSpPr/>
            <p:nvPr/>
          </p:nvSpPr>
          <p:spPr>
            <a:xfrm>
              <a:off x="4769690"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2" name="TextBox 21">
              <a:extLst>
                <a:ext uri="{FF2B5EF4-FFF2-40B4-BE49-F238E27FC236}">
                  <a16:creationId xmlns:a16="http://schemas.microsoft.com/office/drawing/2014/main" id="{9FA4E912-0D85-B1F5-C863-D3ECC521453E}"/>
                </a:ext>
              </a:extLst>
            </p:cNvPr>
            <p:cNvSpPr txBox="1"/>
            <p:nvPr/>
          </p:nvSpPr>
          <p:spPr>
            <a:xfrm rot="16200000">
              <a:off x="1155540" y="3235274"/>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23" name="TextBox 22">
              <a:extLst>
                <a:ext uri="{FF2B5EF4-FFF2-40B4-BE49-F238E27FC236}">
                  <a16:creationId xmlns:a16="http://schemas.microsoft.com/office/drawing/2014/main" id="{F3EEC55E-434D-7E19-BD29-27F1D02EB319}"/>
                </a:ext>
              </a:extLst>
            </p:cNvPr>
            <p:cNvSpPr txBox="1"/>
            <p:nvPr/>
          </p:nvSpPr>
          <p:spPr>
            <a:xfrm rot="10800000">
              <a:off x="2993473" y="3966577"/>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8BF0F814-EB4E-6D03-3FC0-8A7F070D298E}"/>
                  </a:ext>
                </a:extLst>
              </p:cNvPr>
              <p:cNvSpPr txBox="1"/>
              <p:nvPr/>
            </p:nvSpPr>
            <p:spPr>
              <a:xfrm>
                <a:off x="5316712" y="3436465"/>
                <a:ext cx="39624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𝑎</m:t>
                      </m:r>
                    </m:oMath>
                  </m:oMathPara>
                </a14:m>
                <a:endParaRPr lang="en-US" sz="2800" dirty="0"/>
              </a:p>
            </p:txBody>
          </p:sp>
        </mc:Choice>
        <mc:Fallback xmlns="">
          <p:sp>
            <p:nvSpPr>
              <p:cNvPr id="28" name="TextBox 27">
                <a:extLst>
                  <a:ext uri="{FF2B5EF4-FFF2-40B4-BE49-F238E27FC236}">
                    <a16:creationId xmlns:a16="http://schemas.microsoft.com/office/drawing/2014/main" id="{8BF0F814-EB4E-6D03-3FC0-8A7F070D298E}"/>
                  </a:ext>
                </a:extLst>
              </p:cNvPr>
              <p:cNvSpPr txBox="1">
                <a:spLocks noRot="1" noChangeAspect="1" noMove="1" noResize="1" noEditPoints="1" noAdjustHandles="1" noChangeArrowheads="1" noChangeShapeType="1" noTextEdit="1"/>
              </p:cNvSpPr>
              <p:nvPr/>
            </p:nvSpPr>
            <p:spPr>
              <a:xfrm>
                <a:off x="5316712" y="3436465"/>
                <a:ext cx="396240" cy="523220"/>
              </a:xfrm>
              <a:prstGeom prst="rect">
                <a:avLst/>
              </a:prstGeom>
              <a:blipFill>
                <a:blip r:embed="rId3"/>
                <a:stretch>
                  <a:fillRect/>
                </a:stretch>
              </a:blipFill>
            </p:spPr>
            <p:txBody>
              <a:bodyPr/>
              <a:lstStyle/>
              <a:p>
                <a:r>
                  <a:rPr lang="en-US">
                    <a:noFill/>
                  </a:rPr>
                  <a:t> </a:t>
                </a:r>
              </a:p>
            </p:txBody>
          </p:sp>
        </mc:Fallback>
      </mc:AlternateContent>
      <p:sp>
        <p:nvSpPr>
          <p:cNvPr id="29" name="Right Brace 28">
            <a:extLst>
              <a:ext uri="{FF2B5EF4-FFF2-40B4-BE49-F238E27FC236}">
                <a16:creationId xmlns:a16="http://schemas.microsoft.com/office/drawing/2014/main" id="{AFFBD0A7-087E-1714-D076-26082391B738}"/>
              </a:ext>
            </a:extLst>
          </p:cNvPr>
          <p:cNvSpPr/>
          <p:nvPr/>
        </p:nvSpPr>
        <p:spPr>
          <a:xfrm>
            <a:off x="4658038" y="2072725"/>
            <a:ext cx="273723" cy="1209191"/>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chemeClr val="tx1"/>
                </a:solidFill>
              </a:ln>
            </a:endParaRPr>
          </a:p>
        </p:txBody>
      </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0EFA1F51-FB65-C367-B8BD-5368EC97E38A}"/>
                  </a:ext>
                </a:extLst>
              </p:cNvPr>
              <p:cNvSpPr txBox="1"/>
              <p:nvPr/>
            </p:nvSpPr>
            <p:spPr>
              <a:xfrm>
                <a:off x="5024894" y="2407249"/>
                <a:ext cx="39624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𝑏</m:t>
                      </m:r>
                    </m:oMath>
                  </m:oMathPara>
                </a14:m>
                <a:endParaRPr lang="en-US" sz="2800" dirty="0"/>
              </a:p>
            </p:txBody>
          </p:sp>
        </mc:Choice>
        <mc:Fallback xmlns="">
          <p:sp>
            <p:nvSpPr>
              <p:cNvPr id="32" name="TextBox 31">
                <a:extLst>
                  <a:ext uri="{FF2B5EF4-FFF2-40B4-BE49-F238E27FC236}">
                    <a16:creationId xmlns:a16="http://schemas.microsoft.com/office/drawing/2014/main" id="{0EFA1F51-FB65-C367-B8BD-5368EC97E38A}"/>
                  </a:ext>
                </a:extLst>
              </p:cNvPr>
              <p:cNvSpPr txBox="1">
                <a:spLocks noRot="1" noChangeAspect="1" noMove="1" noResize="1" noEditPoints="1" noAdjustHandles="1" noChangeArrowheads="1" noChangeShapeType="1" noTextEdit="1"/>
              </p:cNvSpPr>
              <p:nvPr/>
            </p:nvSpPr>
            <p:spPr>
              <a:xfrm>
                <a:off x="5024894" y="2407249"/>
                <a:ext cx="396240" cy="52322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D8C41C80-DAAC-996F-A389-0F24671F21BE}"/>
                  </a:ext>
                </a:extLst>
              </p:cNvPr>
              <p:cNvSpPr txBox="1"/>
              <p:nvPr/>
            </p:nvSpPr>
            <p:spPr>
              <a:xfrm>
                <a:off x="4963635" y="4546634"/>
                <a:ext cx="39624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𝑐</m:t>
                      </m:r>
                    </m:oMath>
                  </m:oMathPara>
                </a14:m>
                <a:endParaRPr lang="en-US" sz="2800" dirty="0"/>
              </a:p>
            </p:txBody>
          </p:sp>
        </mc:Choice>
        <mc:Fallback xmlns="">
          <p:sp>
            <p:nvSpPr>
              <p:cNvPr id="33" name="TextBox 32">
                <a:extLst>
                  <a:ext uri="{FF2B5EF4-FFF2-40B4-BE49-F238E27FC236}">
                    <a16:creationId xmlns:a16="http://schemas.microsoft.com/office/drawing/2014/main" id="{D8C41C80-DAAC-996F-A389-0F24671F21BE}"/>
                  </a:ext>
                </a:extLst>
              </p:cNvPr>
              <p:cNvSpPr txBox="1">
                <a:spLocks noRot="1" noChangeAspect="1" noMove="1" noResize="1" noEditPoints="1" noAdjustHandles="1" noChangeArrowheads="1" noChangeShapeType="1" noTextEdit="1"/>
              </p:cNvSpPr>
              <p:nvPr/>
            </p:nvSpPr>
            <p:spPr>
              <a:xfrm>
                <a:off x="4963635" y="4546634"/>
                <a:ext cx="396240" cy="523220"/>
              </a:xfrm>
              <a:prstGeom prst="rect">
                <a:avLst/>
              </a:prstGeom>
              <a:blipFill>
                <a:blip r:embed="rId5"/>
                <a:stretch>
                  <a:fillRect/>
                </a:stretch>
              </a:blipFill>
            </p:spPr>
            <p:txBody>
              <a:bodyPr/>
              <a:lstStyle/>
              <a:p>
                <a:r>
                  <a:rPr lang="en-US">
                    <a:noFill/>
                  </a:rPr>
                  <a:t> </a:t>
                </a:r>
              </a:p>
            </p:txBody>
          </p:sp>
        </mc:Fallback>
      </mc:AlternateContent>
      <p:sp>
        <p:nvSpPr>
          <p:cNvPr id="35" name="Right Brace 34">
            <a:extLst>
              <a:ext uri="{FF2B5EF4-FFF2-40B4-BE49-F238E27FC236}">
                <a16:creationId xmlns:a16="http://schemas.microsoft.com/office/drawing/2014/main" id="{F0FF487E-9F69-DA08-E1EC-F1B021B954EF}"/>
              </a:ext>
            </a:extLst>
          </p:cNvPr>
          <p:cNvSpPr/>
          <p:nvPr/>
        </p:nvSpPr>
        <p:spPr>
          <a:xfrm>
            <a:off x="4658038" y="4247755"/>
            <a:ext cx="273723" cy="1209191"/>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chemeClr val="tx1"/>
                </a:solidFill>
              </a:ln>
            </a:endParaRPr>
          </a:p>
        </p:txBody>
      </p:sp>
      <p:sp>
        <p:nvSpPr>
          <p:cNvPr id="67" name="Right Brace 66">
            <a:extLst>
              <a:ext uri="{FF2B5EF4-FFF2-40B4-BE49-F238E27FC236}">
                <a16:creationId xmlns:a16="http://schemas.microsoft.com/office/drawing/2014/main" id="{2185ED2E-8924-7EB7-35FE-660157558A91}"/>
              </a:ext>
            </a:extLst>
          </p:cNvPr>
          <p:cNvSpPr/>
          <p:nvPr/>
        </p:nvSpPr>
        <p:spPr>
          <a:xfrm>
            <a:off x="5024894" y="3293637"/>
            <a:ext cx="273723" cy="906205"/>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chemeClr val="tx1"/>
                </a:solidFill>
              </a:ln>
            </a:endParaRPr>
          </a:p>
        </p:txBody>
      </p:sp>
      <mc:AlternateContent xmlns:mc="http://schemas.openxmlformats.org/markup-compatibility/2006" xmlns:a14="http://schemas.microsoft.com/office/drawing/2010/main">
        <mc:Choice Requires="a14">
          <p:sp>
            <p:nvSpPr>
              <p:cNvPr id="69" name="TextBox 68">
                <a:extLst>
                  <a:ext uri="{FF2B5EF4-FFF2-40B4-BE49-F238E27FC236}">
                    <a16:creationId xmlns:a16="http://schemas.microsoft.com/office/drawing/2014/main" id="{F99A9B12-BE7F-969D-9223-F3B271105DA2}"/>
                  </a:ext>
                </a:extLst>
              </p:cNvPr>
              <p:cNvSpPr txBox="1"/>
              <p:nvPr/>
            </p:nvSpPr>
            <p:spPr>
              <a:xfrm>
                <a:off x="6839783" y="2980797"/>
                <a:ext cx="2437399" cy="70006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𝛽</m:t>
                          </m:r>
                        </m:e>
                        <m:sub>
                          <m:r>
                            <a:rPr lang="en-US" sz="2400" b="0" i="1" smtClean="0">
                              <a:latin typeface="Cambria Math" panose="02040503050406030204" pitchFamily="18" charset="0"/>
                            </a:rPr>
                            <m:t>𝑠𝑜𝑟</m:t>
                          </m:r>
                        </m:sub>
                      </m:sSub>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2</m:t>
                          </m:r>
                          <m:r>
                            <a:rPr lang="en-US" sz="2400" b="0" i="1" smtClean="0">
                              <a:latin typeface="Cambria Math" panose="02040503050406030204" pitchFamily="18" charset="0"/>
                            </a:rPr>
                            <m:t>𝑎</m:t>
                          </m:r>
                        </m:num>
                        <m:den>
                          <m:r>
                            <a:rPr lang="en-US" sz="2400" b="0" i="1" smtClean="0">
                              <a:latin typeface="Cambria Math" panose="02040503050406030204" pitchFamily="18" charset="0"/>
                            </a:rPr>
                            <m:t>2</m:t>
                          </m:r>
                          <m:r>
                            <a:rPr lang="en-US" sz="2400" b="0" i="1" smtClean="0">
                              <a:latin typeface="Cambria Math" panose="02040503050406030204" pitchFamily="18" charset="0"/>
                            </a:rPr>
                            <m:t>𝑎</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den>
                      </m:f>
                    </m:oMath>
                  </m:oMathPara>
                </a14:m>
                <a:endParaRPr lang="en-US" sz="2400" dirty="0"/>
              </a:p>
            </p:txBody>
          </p:sp>
        </mc:Choice>
        <mc:Fallback xmlns="">
          <p:sp>
            <p:nvSpPr>
              <p:cNvPr id="69" name="TextBox 68">
                <a:extLst>
                  <a:ext uri="{FF2B5EF4-FFF2-40B4-BE49-F238E27FC236}">
                    <a16:creationId xmlns:a16="http://schemas.microsoft.com/office/drawing/2014/main" id="{F99A9B12-BE7F-969D-9223-F3B271105DA2}"/>
                  </a:ext>
                </a:extLst>
              </p:cNvPr>
              <p:cNvSpPr txBox="1">
                <a:spLocks noRot="1" noChangeAspect="1" noMove="1" noResize="1" noEditPoints="1" noAdjustHandles="1" noChangeArrowheads="1" noChangeShapeType="1" noTextEdit="1"/>
              </p:cNvSpPr>
              <p:nvPr/>
            </p:nvSpPr>
            <p:spPr>
              <a:xfrm>
                <a:off x="6839783" y="2980797"/>
                <a:ext cx="2437399" cy="700063"/>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 name="TextBox 69">
                <a:extLst>
                  <a:ext uri="{FF2B5EF4-FFF2-40B4-BE49-F238E27FC236}">
                    <a16:creationId xmlns:a16="http://schemas.microsoft.com/office/drawing/2014/main" id="{751806D6-B2FF-65C9-8AF0-06015DE015E3}"/>
                  </a:ext>
                </a:extLst>
              </p:cNvPr>
              <p:cNvSpPr txBox="1"/>
              <p:nvPr/>
            </p:nvSpPr>
            <p:spPr>
              <a:xfrm>
                <a:off x="6827119" y="4187273"/>
                <a:ext cx="2818272" cy="768993"/>
              </a:xfrm>
              <a:prstGeom prst="rect">
                <a:avLst/>
              </a:prstGeom>
              <a:noFill/>
              <a:ln>
                <a:noFill/>
              </a:ln>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𝛽</m:t>
                          </m:r>
                        </m:e>
                        <m:sub>
                          <m:r>
                            <a:rPr lang="en-US" sz="2400" b="0" i="1" smtClean="0">
                              <a:latin typeface="Cambria Math" panose="02040503050406030204" pitchFamily="18" charset="0"/>
                            </a:rPr>
                            <m:t>𝑠𝑖𝑚</m:t>
                          </m:r>
                        </m:sub>
                      </m:sSub>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m:rPr>
                              <m:sty m:val="p"/>
                            </m:rPr>
                            <a:rPr lang="en-US" sz="2400" b="0" i="0" smtClean="0">
                              <a:latin typeface="Cambria Math" panose="02040503050406030204" pitchFamily="18" charset="0"/>
                            </a:rPr>
                            <m:t>min</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r>
                            <a:rPr lang="en-US" sz="2400" b="0" i="1" smtClean="0">
                              <a:latin typeface="Cambria Math" panose="02040503050406030204" pitchFamily="18" charset="0"/>
                            </a:rPr>
                            <m:t>)</m:t>
                          </m:r>
                        </m:num>
                        <m:den>
                          <m:r>
                            <a:rPr lang="en-US" sz="2400" b="0" i="1" smtClean="0">
                              <a:latin typeface="Cambria Math" panose="02040503050406030204" pitchFamily="18" charset="0"/>
                            </a:rPr>
                            <m:t>𝑎</m:t>
                          </m:r>
                          <m:r>
                            <a:rPr lang="en-US" sz="2400" b="0" i="1" smtClean="0">
                              <a:latin typeface="Cambria Math" panose="02040503050406030204" pitchFamily="18" charset="0"/>
                            </a:rPr>
                            <m:t>+</m:t>
                          </m:r>
                          <m:r>
                            <m:rPr>
                              <m:sty m:val="p"/>
                            </m:rPr>
                            <a:rPr lang="en-US" sz="2400" b="0" i="0" smtClean="0">
                              <a:latin typeface="Cambria Math" panose="02040503050406030204" pitchFamily="18" charset="0"/>
                            </a:rPr>
                            <m:t>min</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r>
                            <a:rPr lang="en-US" sz="2400" b="0" i="1" smtClean="0">
                              <a:latin typeface="Cambria Math" panose="02040503050406030204" pitchFamily="18" charset="0"/>
                            </a:rPr>
                            <m:t>)</m:t>
                          </m:r>
                        </m:den>
                      </m:f>
                    </m:oMath>
                  </m:oMathPara>
                </a14:m>
                <a:endParaRPr lang="en-US" sz="2400" dirty="0"/>
              </a:p>
            </p:txBody>
          </p:sp>
        </mc:Choice>
        <mc:Fallback xmlns="">
          <p:sp>
            <p:nvSpPr>
              <p:cNvPr id="70" name="TextBox 69">
                <a:extLst>
                  <a:ext uri="{FF2B5EF4-FFF2-40B4-BE49-F238E27FC236}">
                    <a16:creationId xmlns:a16="http://schemas.microsoft.com/office/drawing/2014/main" id="{751806D6-B2FF-65C9-8AF0-06015DE015E3}"/>
                  </a:ext>
                </a:extLst>
              </p:cNvPr>
              <p:cNvSpPr txBox="1">
                <a:spLocks noRot="1" noChangeAspect="1" noMove="1" noResize="1" noEditPoints="1" noAdjustHandles="1" noChangeArrowheads="1" noChangeShapeType="1" noTextEdit="1"/>
              </p:cNvSpPr>
              <p:nvPr/>
            </p:nvSpPr>
            <p:spPr>
              <a:xfrm>
                <a:off x="6827119" y="4187273"/>
                <a:ext cx="2818272" cy="768993"/>
              </a:xfrm>
              <a:prstGeom prst="rect">
                <a:avLst/>
              </a:prstGeom>
              <a:blipFill>
                <a:blip r:embed="rId7"/>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5C0F8282-0C7B-93E1-72AB-633D309C5B93}"/>
                  </a:ext>
                </a:extLst>
              </p:cNvPr>
              <p:cNvSpPr txBox="1"/>
              <p:nvPr/>
            </p:nvSpPr>
            <p:spPr>
              <a:xfrm>
                <a:off x="6839783" y="1903504"/>
                <a:ext cx="2256965" cy="63870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𝛽</m:t>
                          </m:r>
                        </m:e>
                        <m:sub>
                          <m:r>
                            <a:rPr lang="en-US" sz="2400" b="0" i="1" smtClean="0">
                              <a:latin typeface="Cambria Math" panose="02040503050406030204" pitchFamily="18" charset="0"/>
                            </a:rPr>
                            <m:t>𝑗𝑎𝑐</m:t>
                          </m:r>
                        </m:sub>
                      </m:sSub>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𝑎</m:t>
                          </m:r>
                        </m:num>
                        <m:den>
                          <m:r>
                            <a:rPr lang="en-US" sz="2400" b="0" i="1" smtClean="0">
                              <a:latin typeface="Cambria Math" panose="02040503050406030204" pitchFamily="18" charset="0"/>
                            </a:rPr>
                            <m:t>𝑎</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den>
                      </m:f>
                    </m:oMath>
                  </m:oMathPara>
                </a14:m>
                <a:endParaRPr lang="en-US" sz="2400" dirty="0"/>
              </a:p>
            </p:txBody>
          </p:sp>
        </mc:Choice>
        <mc:Fallback xmlns="">
          <p:sp>
            <p:nvSpPr>
              <p:cNvPr id="72" name="TextBox 71">
                <a:extLst>
                  <a:ext uri="{FF2B5EF4-FFF2-40B4-BE49-F238E27FC236}">
                    <a16:creationId xmlns:a16="http://schemas.microsoft.com/office/drawing/2014/main" id="{5C0F8282-0C7B-93E1-72AB-633D309C5B93}"/>
                  </a:ext>
                </a:extLst>
              </p:cNvPr>
              <p:cNvSpPr txBox="1">
                <a:spLocks noRot="1" noChangeAspect="1" noMove="1" noResize="1" noEditPoints="1" noAdjustHandles="1" noChangeArrowheads="1" noChangeShapeType="1" noTextEdit="1"/>
              </p:cNvSpPr>
              <p:nvPr/>
            </p:nvSpPr>
            <p:spPr>
              <a:xfrm>
                <a:off x="6839783" y="1903504"/>
                <a:ext cx="2256965" cy="638701"/>
              </a:xfrm>
              <a:prstGeom prst="rect">
                <a:avLst/>
              </a:prstGeom>
              <a:blipFill>
                <a:blip r:embed="rId8"/>
                <a:stretch>
                  <a:fillRect/>
                </a:stretch>
              </a:blipFill>
            </p:spPr>
            <p:txBody>
              <a:bodyPr/>
              <a:lstStyle/>
              <a:p>
                <a:r>
                  <a:rPr lang="en-US">
                    <a:noFill/>
                  </a:rPr>
                  <a:t> </a:t>
                </a:r>
              </a:p>
            </p:txBody>
          </p:sp>
        </mc:Fallback>
      </mc:AlternateContent>
      <p:sp>
        <p:nvSpPr>
          <p:cNvPr id="73" name="TextBox 72">
            <a:extLst>
              <a:ext uri="{FF2B5EF4-FFF2-40B4-BE49-F238E27FC236}">
                <a16:creationId xmlns:a16="http://schemas.microsoft.com/office/drawing/2014/main" id="{5C0BDFAE-593F-7A85-A689-EE0274DC7B41}"/>
              </a:ext>
            </a:extLst>
          </p:cNvPr>
          <p:cNvSpPr txBox="1"/>
          <p:nvPr/>
        </p:nvSpPr>
        <p:spPr>
          <a:xfrm>
            <a:off x="294642" y="5986975"/>
            <a:ext cx="11106784"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Legendre &amp; Legendre (2012)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Numerical Ecology</a:t>
            </a:r>
          </a:p>
          <a:p>
            <a:pPr marL="0" marR="0" lvl="0" indent="0" rtl="0" hangingPunct="0">
              <a:lnSpc>
                <a:spcPct val="100000"/>
              </a:lnSpc>
              <a:spcBef>
                <a:spcPts val="0"/>
              </a:spcBef>
              <a:spcAft>
                <a:spcPts val="0"/>
              </a:spcAft>
              <a:buNone/>
              <a:tabLst/>
              <a:defRPr sz="1600"/>
            </a:pPr>
            <a:r>
              <a:rPr lang="en-US" sz="1600" b="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Koleff</a:t>
            </a:r>
            <a:r>
              <a:rPr lang="en-US" sz="1600" b="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et al. (2003)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 Anim. Ecol.</a:t>
            </a:r>
          </a:p>
        </p:txBody>
      </p:sp>
      <p:cxnSp>
        <p:nvCxnSpPr>
          <p:cNvPr id="74" name="Straight Connector 73">
            <a:extLst>
              <a:ext uri="{FF2B5EF4-FFF2-40B4-BE49-F238E27FC236}">
                <a16:creationId xmlns:a16="http://schemas.microsoft.com/office/drawing/2014/main" id="{C8262DB2-C59B-B9CE-35EE-3BBCF3D3CA6D}"/>
              </a:ext>
            </a:extLst>
          </p:cNvPr>
          <p:cNvCxnSpPr>
            <a:cxnSpLocks/>
          </p:cNvCxnSpPr>
          <p:nvPr/>
        </p:nvCxnSpPr>
        <p:spPr>
          <a:xfrm>
            <a:off x="381000" y="595840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6050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7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From natural communities to similarity matrices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989" name="Right Arrow 804">
            <a:extLst>
              <a:ext uri="{FF2B5EF4-FFF2-40B4-BE49-F238E27FC236}">
                <a16:creationId xmlns:a16="http://schemas.microsoft.com/office/drawing/2014/main" id="{9142475C-A061-31DA-A31E-7790A43D9F8E}"/>
              </a:ext>
            </a:extLst>
          </p:cNvPr>
          <p:cNvSpPr/>
          <p:nvPr/>
        </p:nvSpPr>
        <p:spPr>
          <a:xfrm>
            <a:off x="5085761" y="3529009"/>
            <a:ext cx="535903" cy="43239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0" name="Group 1039">
            <a:extLst>
              <a:ext uri="{FF2B5EF4-FFF2-40B4-BE49-F238E27FC236}">
                <a16:creationId xmlns:a16="http://schemas.microsoft.com/office/drawing/2014/main" id="{50CA166A-F4F2-3C9D-2A6D-96C5088B2A47}"/>
              </a:ext>
            </a:extLst>
          </p:cNvPr>
          <p:cNvGrpSpPr/>
          <p:nvPr/>
        </p:nvGrpSpPr>
        <p:grpSpPr>
          <a:xfrm>
            <a:off x="5954534" y="2732243"/>
            <a:ext cx="2334283" cy="2371550"/>
            <a:chOff x="5852741" y="1285135"/>
            <a:chExt cx="2334283" cy="2371550"/>
          </a:xfrm>
        </p:grpSpPr>
        <p:sp>
          <p:nvSpPr>
            <p:cNvPr id="991" name="TextBox 990">
              <a:extLst>
                <a:ext uri="{FF2B5EF4-FFF2-40B4-BE49-F238E27FC236}">
                  <a16:creationId xmlns:a16="http://schemas.microsoft.com/office/drawing/2014/main" id="{670D8217-C28B-C46B-EAAD-7578F72E82C6}"/>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992" name="TextBox 991">
              <a:extLst>
                <a:ext uri="{FF2B5EF4-FFF2-40B4-BE49-F238E27FC236}">
                  <a16:creationId xmlns:a16="http://schemas.microsoft.com/office/drawing/2014/main" id="{69AA28E0-721E-9D0F-3CB9-2EDAFA3729C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993" name="TextBox 992">
              <a:extLst>
                <a:ext uri="{FF2B5EF4-FFF2-40B4-BE49-F238E27FC236}">
                  <a16:creationId xmlns:a16="http://schemas.microsoft.com/office/drawing/2014/main" id="{51A3F1D8-C47B-C8A3-B96A-D05593610303}"/>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994" name="Group 993">
              <a:extLst>
                <a:ext uri="{FF2B5EF4-FFF2-40B4-BE49-F238E27FC236}">
                  <a16:creationId xmlns:a16="http://schemas.microsoft.com/office/drawing/2014/main" id="{5F6679CF-29A8-CEC4-A4E2-91AF86D7D9B2}"/>
                </a:ext>
              </a:extLst>
            </p:cNvPr>
            <p:cNvGrpSpPr/>
            <p:nvPr/>
          </p:nvGrpSpPr>
          <p:grpSpPr>
            <a:xfrm>
              <a:off x="6879022" y="2936843"/>
              <a:ext cx="1011422" cy="440830"/>
              <a:chOff x="9525000" y="5476648"/>
              <a:chExt cx="1084358" cy="472619"/>
            </a:xfrm>
          </p:grpSpPr>
          <p:sp>
            <p:nvSpPr>
              <p:cNvPr id="1016" name="TextBox 1015">
                <a:extLst>
                  <a:ext uri="{FF2B5EF4-FFF2-40B4-BE49-F238E27FC236}">
                    <a16:creationId xmlns:a16="http://schemas.microsoft.com/office/drawing/2014/main" id="{D0F6FC73-8C7A-EFE6-3F1E-588ADA7DF37B}"/>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1017" name="TextBox 1016">
                <a:extLst>
                  <a:ext uri="{FF2B5EF4-FFF2-40B4-BE49-F238E27FC236}">
                    <a16:creationId xmlns:a16="http://schemas.microsoft.com/office/drawing/2014/main" id="{7732ED3F-456C-74E2-5D8E-49D6089EB9E9}"/>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1018" name="TextBox 1017">
                <a:extLst>
                  <a:ext uri="{FF2B5EF4-FFF2-40B4-BE49-F238E27FC236}">
                    <a16:creationId xmlns:a16="http://schemas.microsoft.com/office/drawing/2014/main" id="{860E08D0-420E-631D-D7AB-8A4AA73D8830}"/>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995" name="Rectangle 994">
              <a:extLst>
                <a:ext uri="{FF2B5EF4-FFF2-40B4-BE49-F238E27FC236}">
                  <a16:creationId xmlns:a16="http://schemas.microsoft.com/office/drawing/2014/main" id="{F7706987-7C9C-E2FB-5FA5-DAAD22EA67C8}"/>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6" name="Rectangle 995">
              <a:extLst>
                <a:ext uri="{FF2B5EF4-FFF2-40B4-BE49-F238E27FC236}">
                  <a16:creationId xmlns:a16="http://schemas.microsoft.com/office/drawing/2014/main" id="{998ED922-2577-00DB-5A26-1700F1E0F260}"/>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7" name="Rectangle 996">
              <a:extLst>
                <a:ext uri="{FF2B5EF4-FFF2-40B4-BE49-F238E27FC236}">
                  <a16:creationId xmlns:a16="http://schemas.microsoft.com/office/drawing/2014/main" id="{D8D2CC1D-C76E-2671-5253-1E0549776C27}"/>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8" name="Rectangle 997">
              <a:extLst>
                <a:ext uri="{FF2B5EF4-FFF2-40B4-BE49-F238E27FC236}">
                  <a16:creationId xmlns:a16="http://schemas.microsoft.com/office/drawing/2014/main" id="{8700562A-C420-0D54-8365-629312E1420C}"/>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9" name="Rectangle 998">
              <a:extLst>
                <a:ext uri="{FF2B5EF4-FFF2-40B4-BE49-F238E27FC236}">
                  <a16:creationId xmlns:a16="http://schemas.microsoft.com/office/drawing/2014/main" id="{8FE35BD3-CC87-4A9D-9AA8-CE65D180E67F}"/>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0" name="Rectangle 999">
              <a:extLst>
                <a:ext uri="{FF2B5EF4-FFF2-40B4-BE49-F238E27FC236}">
                  <a16:creationId xmlns:a16="http://schemas.microsoft.com/office/drawing/2014/main" id="{8381AE04-B6FC-E3EE-8229-A1C191106EF8}"/>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1" name="Rectangle 1000">
              <a:extLst>
                <a:ext uri="{FF2B5EF4-FFF2-40B4-BE49-F238E27FC236}">
                  <a16:creationId xmlns:a16="http://schemas.microsoft.com/office/drawing/2014/main" id="{35EC141C-C0B6-44BA-DB8C-B8BA88FF7417}"/>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2" name="Rectangle 1001">
              <a:extLst>
                <a:ext uri="{FF2B5EF4-FFF2-40B4-BE49-F238E27FC236}">
                  <a16:creationId xmlns:a16="http://schemas.microsoft.com/office/drawing/2014/main" id="{6A081E4B-9E80-A2ED-CCFF-7B7C8D470568}"/>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3" name="Rectangle 1002">
              <a:extLst>
                <a:ext uri="{FF2B5EF4-FFF2-40B4-BE49-F238E27FC236}">
                  <a16:creationId xmlns:a16="http://schemas.microsoft.com/office/drawing/2014/main" id="{CE1D74F0-A71F-2360-C343-169F7885EC10}"/>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4" name="Rectangle 1003">
              <a:extLst>
                <a:ext uri="{FF2B5EF4-FFF2-40B4-BE49-F238E27FC236}">
                  <a16:creationId xmlns:a16="http://schemas.microsoft.com/office/drawing/2014/main" id="{3F28FD25-C540-C52C-B20C-EBF271A4BC75}"/>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5" name="TextBox 1004">
              <a:extLst>
                <a:ext uri="{FF2B5EF4-FFF2-40B4-BE49-F238E27FC236}">
                  <a16:creationId xmlns:a16="http://schemas.microsoft.com/office/drawing/2014/main" id="{E3B2DF95-8182-8AF8-F87B-E31AAA3C283A}"/>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1006" name="TextBox 1005">
              <a:extLst>
                <a:ext uri="{FF2B5EF4-FFF2-40B4-BE49-F238E27FC236}">
                  <a16:creationId xmlns:a16="http://schemas.microsoft.com/office/drawing/2014/main" id="{01F67F66-48A8-3409-661D-AE2778FBBFDF}"/>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1007" name="TextBox 1006">
              <a:extLst>
                <a:ext uri="{FF2B5EF4-FFF2-40B4-BE49-F238E27FC236}">
                  <a16:creationId xmlns:a16="http://schemas.microsoft.com/office/drawing/2014/main" id="{DF4C1919-67AC-0846-87D1-5D3CE743CB99}"/>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1008" name="TextBox 1007">
              <a:extLst>
                <a:ext uri="{FF2B5EF4-FFF2-40B4-BE49-F238E27FC236}">
                  <a16:creationId xmlns:a16="http://schemas.microsoft.com/office/drawing/2014/main" id="{39AD6188-7BEB-814B-36E2-BAF0BB4ABECC}"/>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1009" name="Rectangle 1008">
              <a:extLst>
                <a:ext uri="{FF2B5EF4-FFF2-40B4-BE49-F238E27FC236}">
                  <a16:creationId xmlns:a16="http://schemas.microsoft.com/office/drawing/2014/main" id="{5A4C6460-0F92-3FDD-BFB3-34F4F523B709}"/>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0" name="Rectangle 1009">
              <a:extLst>
                <a:ext uri="{FF2B5EF4-FFF2-40B4-BE49-F238E27FC236}">
                  <a16:creationId xmlns:a16="http://schemas.microsoft.com/office/drawing/2014/main" id="{7B7AABC9-244B-DECF-001A-398049C8E324}"/>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1" name="Rectangle 1010">
              <a:extLst>
                <a:ext uri="{FF2B5EF4-FFF2-40B4-BE49-F238E27FC236}">
                  <a16:creationId xmlns:a16="http://schemas.microsoft.com/office/drawing/2014/main" id="{95F3A288-0418-43E8-3D6E-E80194A815E5}"/>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2" name="Rectangle 1011">
              <a:extLst>
                <a:ext uri="{FF2B5EF4-FFF2-40B4-BE49-F238E27FC236}">
                  <a16:creationId xmlns:a16="http://schemas.microsoft.com/office/drawing/2014/main" id="{1C0091DA-C9E7-A520-DA27-DBDC9AE0D1EB}"/>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3" name="Rectangle 1012">
              <a:extLst>
                <a:ext uri="{FF2B5EF4-FFF2-40B4-BE49-F238E27FC236}">
                  <a16:creationId xmlns:a16="http://schemas.microsoft.com/office/drawing/2014/main" id="{617ED036-3A13-F165-B32A-CB7B59814FA9}"/>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4" name="TextBox 1013">
              <a:extLst>
                <a:ext uri="{FF2B5EF4-FFF2-40B4-BE49-F238E27FC236}">
                  <a16:creationId xmlns:a16="http://schemas.microsoft.com/office/drawing/2014/main" id="{FD1CC3E2-9B64-27CE-959E-11E5058ED00A}"/>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1015" name="TextBox 1014">
              <a:extLst>
                <a:ext uri="{FF2B5EF4-FFF2-40B4-BE49-F238E27FC236}">
                  <a16:creationId xmlns:a16="http://schemas.microsoft.com/office/drawing/2014/main" id="{440B2815-EDFF-19DD-C332-F42ED8C8BFEC}"/>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1041" name="Right Brace 1040">
            <a:extLst>
              <a:ext uri="{FF2B5EF4-FFF2-40B4-BE49-F238E27FC236}">
                <a16:creationId xmlns:a16="http://schemas.microsoft.com/office/drawing/2014/main" id="{BB8BF7BE-FB4D-1E64-33F2-52D26EDAE642}"/>
              </a:ext>
            </a:extLst>
          </p:cNvPr>
          <p:cNvSpPr/>
          <p:nvPr/>
        </p:nvSpPr>
        <p:spPr>
          <a:xfrm rot="5400000">
            <a:off x="2471034" y="4782442"/>
            <a:ext cx="440499" cy="809035"/>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1042" name="Group 1041">
            <a:extLst>
              <a:ext uri="{FF2B5EF4-FFF2-40B4-BE49-F238E27FC236}">
                <a16:creationId xmlns:a16="http://schemas.microsoft.com/office/drawing/2014/main" id="{C38B54DC-E870-5AFF-B875-F071A50A8163}"/>
              </a:ext>
            </a:extLst>
          </p:cNvPr>
          <p:cNvGrpSpPr/>
          <p:nvPr/>
        </p:nvGrpSpPr>
        <p:grpSpPr>
          <a:xfrm>
            <a:off x="1275488" y="2082481"/>
            <a:ext cx="3480053" cy="2858609"/>
            <a:chOff x="7747001" y="967735"/>
            <a:chExt cx="2996707" cy="2247403"/>
          </a:xfrm>
        </p:grpSpPr>
        <p:sp>
          <p:nvSpPr>
            <p:cNvPr id="1043" name="TextBox 1042">
              <a:extLst>
                <a:ext uri="{FF2B5EF4-FFF2-40B4-BE49-F238E27FC236}">
                  <a16:creationId xmlns:a16="http://schemas.microsoft.com/office/drawing/2014/main" id="{D15DFB93-792F-4909-C575-95CDA8B93F70}"/>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1044" name="TextBox 1043">
              <a:extLst>
                <a:ext uri="{FF2B5EF4-FFF2-40B4-BE49-F238E27FC236}">
                  <a16:creationId xmlns:a16="http://schemas.microsoft.com/office/drawing/2014/main" id="{BBC010CD-C012-8351-A8B2-2894BC871585}"/>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1045" name="TextBox 1044">
              <a:extLst>
                <a:ext uri="{FF2B5EF4-FFF2-40B4-BE49-F238E27FC236}">
                  <a16:creationId xmlns:a16="http://schemas.microsoft.com/office/drawing/2014/main" id="{DDFF3E66-9131-BCFF-F698-33F6910CE5AC}"/>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1046" name="TextBox 1045">
              <a:extLst>
                <a:ext uri="{FF2B5EF4-FFF2-40B4-BE49-F238E27FC236}">
                  <a16:creationId xmlns:a16="http://schemas.microsoft.com/office/drawing/2014/main" id="{4DE68FFC-7C8E-C8F5-518B-6CAA06B5A465}"/>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1047" name="TextBox 1046">
              <a:extLst>
                <a:ext uri="{FF2B5EF4-FFF2-40B4-BE49-F238E27FC236}">
                  <a16:creationId xmlns:a16="http://schemas.microsoft.com/office/drawing/2014/main" id="{947726B4-90CC-9D49-1704-5BBC2160B5D3}"/>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1048" name="TextBox 1047">
              <a:extLst>
                <a:ext uri="{FF2B5EF4-FFF2-40B4-BE49-F238E27FC236}">
                  <a16:creationId xmlns:a16="http://schemas.microsoft.com/office/drawing/2014/main" id="{844AE62D-F744-4B66-80AC-79613349CB54}"/>
                </a:ext>
              </a:extLst>
            </p:cNvPr>
            <p:cNvSpPr txBox="1"/>
            <p:nvPr/>
          </p:nvSpPr>
          <p:spPr>
            <a:xfrm>
              <a:off x="9298445" y="967735"/>
              <a:ext cx="697627" cy="369332"/>
            </a:xfrm>
            <a:prstGeom prst="rect">
              <a:avLst/>
            </a:prstGeom>
            <a:noFill/>
          </p:spPr>
          <p:txBody>
            <a:bodyPr wrap="none" rtlCol="0">
              <a:spAutoFit/>
            </a:bodyPr>
            <a:lstStyle/>
            <a:p>
              <a:r>
                <a:rPr lang="en-US" dirty="0"/>
                <a:t>Sites</a:t>
              </a:r>
            </a:p>
          </p:txBody>
        </p:sp>
        <p:sp>
          <p:nvSpPr>
            <p:cNvPr id="1049" name="TextBox 1048">
              <a:extLst>
                <a:ext uri="{FF2B5EF4-FFF2-40B4-BE49-F238E27FC236}">
                  <a16:creationId xmlns:a16="http://schemas.microsoft.com/office/drawing/2014/main" id="{B8065DFF-54D1-216A-4BAF-8438A5570BE2}"/>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1050" name="Rectangle 1049">
              <a:extLst>
                <a:ext uri="{FF2B5EF4-FFF2-40B4-BE49-F238E27FC236}">
                  <a16:creationId xmlns:a16="http://schemas.microsoft.com/office/drawing/2014/main" id="{29E69F54-7A84-5237-F656-100E334FB09D}"/>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051" name="Rectangle 1050">
              <a:extLst>
                <a:ext uri="{FF2B5EF4-FFF2-40B4-BE49-F238E27FC236}">
                  <a16:creationId xmlns:a16="http://schemas.microsoft.com/office/drawing/2014/main" id="{1DBD8784-2ACE-FFFF-AAC4-277D0F489EBB}"/>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2" name="Rectangle 1051">
              <a:extLst>
                <a:ext uri="{FF2B5EF4-FFF2-40B4-BE49-F238E27FC236}">
                  <a16:creationId xmlns:a16="http://schemas.microsoft.com/office/drawing/2014/main" id="{F25CB96C-749C-AED0-9F22-771AC21BB976}"/>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053" name="Rectangle 1052">
              <a:extLst>
                <a:ext uri="{FF2B5EF4-FFF2-40B4-BE49-F238E27FC236}">
                  <a16:creationId xmlns:a16="http://schemas.microsoft.com/office/drawing/2014/main" id="{2A990313-0710-3032-BF7F-0C972B604BCC}"/>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54" name="Rectangle 1053">
              <a:extLst>
                <a:ext uri="{FF2B5EF4-FFF2-40B4-BE49-F238E27FC236}">
                  <a16:creationId xmlns:a16="http://schemas.microsoft.com/office/drawing/2014/main" id="{DCD96049-08A2-6995-8C41-A3976EDDEAE9}"/>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5" name="Rectangle 1054">
              <a:extLst>
                <a:ext uri="{FF2B5EF4-FFF2-40B4-BE49-F238E27FC236}">
                  <a16:creationId xmlns:a16="http://schemas.microsoft.com/office/drawing/2014/main" id="{2FEAA36A-D908-9D06-CAEC-601DA66585C8}"/>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6" name="Rectangle 1055">
              <a:extLst>
                <a:ext uri="{FF2B5EF4-FFF2-40B4-BE49-F238E27FC236}">
                  <a16:creationId xmlns:a16="http://schemas.microsoft.com/office/drawing/2014/main" id="{341F3273-8DAD-BCC5-A67E-BF173765A3E2}"/>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57" name="Rectangle 1056">
              <a:extLst>
                <a:ext uri="{FF2B5EF4-FFF2-40B4-BE49-F238E27FC236}">
                  <a16:creationId xmlns:a16="http://schemas.microsoft.com/office/drawing/2014/main" id="{525D3DFF-8E79-61B8-84AB-3AF85BA589C1}"/>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58" name="Rectangle 1057">
              <a:extLst>
                <a:ext uri="{FF2B5EF4-FFF2-40B4-BE49-F238E27FC236}">
                  <a16:creationId xmlns:a16="http://schemas.microsoft.com/office/drawing/2014/main" id="{D555C76F-160E-972A-4EE3-8DA32BA55CCE}"/>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9" name="Rectangle 1058">
              <a:extLst>
                <a:ext uri="{FF2B5EF4-FFF2-40B4-BE49-F238E27FC236}">
                  <a16:creationId xmlns:a16="http://schemas.microsoft.com/office/drawing/2014/main" id="{FB28CA5D-93F4-ACE5-5786-27231DBEC140}"/>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60" name="Rectangle 1059">
              <a:extLst>
                <a:ext uri="{FF2B5EF4-FFF2-40B4-BE49-F238E27FC236}">
                  <a16:creationId xmlns:a16="http://schemas.microsoft.com/office/drawing/2014/main" id="{75132347-818C-C991-C485-A0936A290950}"/>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061" name="Rectangle 1060">
              <a:extLst>
                <a:ext uri="{FF2B5EF4-FFF2-40B4-BE49-F238E27FC236}">
                  <a16:creationId xmlns:a16="http://schemas.microsoft.com/office/drawing/2014/main" id="{C30A605C-2C9E-5014-422A-3420E01D5B94}"/>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2" name="Rectangle 1061">
              <a:extLst>
                <a:ext uri="{FF2B5EF4-FFF2-40B4-BE49-F238E27FC236}">
                  <a16:creationId xmlns:a16="http://schemas.microsoft.com/office/drawing/2014/main" id="{6E6E2769-D8B3-4B6C-AF10-C79BA43CC0F5}"/>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63" name="Rectangle 1062">
              <a:extLst>
                <a:ext uri="{FF2B5EF4-FFF2-40B4-BE49-F238E27FC236}">
                  <a16:creationId xmlns:a16="http://schemas.microsoft.com/office/drawing/2014/main" id="{DEC7CD74-DE63-1E6D-E25E-773FC15565F6}"/>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64" name="Rectangle 1063">
              <a:extLst>
                <a:ext uri="{FF2B5EF4-FFF2-40B4-BE49-F238E27FC236}">
                  <a16:creationId xmlns:a16="http://schemas.microsoft.com/office/drawing/2014/main" id="{507A22FF-B2B6-5ADA-70FE-DA70A105AD38}"/>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65" name="Rectangle 1064">
              <a:extLst>
                <a:ext uri="{FF2B5EF4-FFF2-40B4-BE49-F238E27FC236}">
                  <a16:creationId xmlns:a16="http://schemas.microsoft.com/office/drawing/2014/main" id="{47B9A7C7-E158-8D90-6B02-DB89F4B96FEE}"/>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66" name="Rectangle 1065">
              <a:extLst>
                <a:ext uri="{FF2B5EF4-FFF2-40B4-BE49-F238E27FC236}">
                  <a16:creationId xmlns:a16="http://schemas.microsoft.com/office/drawing/2014/main" id="{6A45F391-8B61-D9CA-7898-BDB327E61457}"/>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7" name="Rectangle 1066">
              <a:extLst>
                <a:ext uri="{FF2B5EF4-FFF2-40B4-BE49-F238E27FC236}">
                  <a16:creationId xmlns:a16="http://schemas.microsoft.com/office/drawing/2014/main" id="{789D96ED-5FB6-8AA8-FD8C-57A56976669B}"/>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8" name="Rectangle 1067">
              <a:extLst>
                <a:ext uri="{FF2B5EF4-FFF2-40B4-BE49-F238E27FC236}">
                  <a16:creationId xmlns:a16="http://schemas.microsoft.com/office/drawing/2014/main" id="{6BC14CA5-FE7E-D1BD-05BA-51FCF0C33A53}"/>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69" name="Rectangle 1068">
              <a:extLst>
                <a:ext uri="{FF2B5EF4-FFF2-40B4-BE49-F238E27FC236}">
                  <a16:creationId xmlns:a16="http://schemas.microsoft.com/office/drawing/2014/main" id="{02DB4CF8-28F8-5DC2-D6E8-3D6E3BD3F8BB}"/>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70" name="Rectangle 1069">
              <a:extLst>
                <a:ext uri="{FF2B5EF4-FFF2-40B4-BE49-F238E27FC236}">
                  <a16:creationId xmlns:a16="http://schemas.microsoft.com/office/drawing/2014/main" id="{9661C7D9-1D3D-EFA0-0A1D-FCDCE0859A4E}"/>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71" name="Rectangle 1070">
              <a:extLst>
                <a:ext uri="{FF2B5EF4-FFF2-40B4-BE49-F238E27FC236}">
                  <a16:creationId xmlns:a16="http://schemas.microsoft.com/office/drawing/2014/main" id="{B8E6877F-ADCE-539D-6572-EB5756F1877A}"/>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72" name="Rectangle 1071">
              <a:extLst>
                <a:ext uri="{FF2B5EF4-FFF2-40B4-BE49-F238E27FC236}">
                  <a16:creationId xmlns:a16="http://schemas.microsoft.com/office/drawing/2014/main" id="{C261121C-A821-3991-ED3F-DA6E6AD5CEC6}"/>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73" name="Rectangle 1072">
              <a:extLst>
                <a:ext uri="{FF2B5EF4-FFF2-40B4-BE49-F238E27FC236}">
                  <a16:creationId xmlns:a16="http://schemas.microsoft.com/office/drawing/2014/main" id="{FE79D453-896E-917D-0DAA-ECF1EEB5F49F}"/>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74" name="Rectangle 1073">
              <a:extLst>
                <a:ext uri="{FF2B5EF4-FFF2-40B4-BE49-F238E27FC236}">
                  <a16:creationId xmlns:a16="http://schemas.microsoft.com/office/drawing/2014/main" id="{B094C33B-CCC4-B4D2-CE8E-206306375632}"/>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75" name="Rectangle 1074">
              <a:extLst>
                <a:ext uri="{FF2B5EF4-FFF2-40B4-BE49-F238E27FC236}">
                  <a16:creationId xmlns:a16="http://schemas.microsoft.com/office/drawing/2014/main" id="{80A4A90A-D776-7393-5BBD-7E73D7082C0D}"/>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076" name="Rectangle 1075">
              <a:extLst>
                <a:ext uri="{FF2B5EF4-FFF2-40B4-BE49-F238E27FC236}">
                  <a16:creationId xmlns:a16="http://schemas.microsoft.com/office/drawing/2014/main" id="{4B14B115-D1D6-045D-2A34-5F803516EFC8}"/>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077" name="Rectangle 1076">
              <a:extLst>
                <a:ext uri="{FF2B5EF4-FFF2-40B4-BE49-F238E27FC236}">
                  <a16:creationId xmlns:a16="http://schemas.microsoft.com/office/drawing/2014/main" id="{7EB7F3E7-D7D2-DD85-0F40-9A8C34FC1E62}"/>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078" name="Rectangle 1077">
              <a:extLst>
                <a:ext uri="{FF2B5EF4-FFF2-40B4-BE49-F238E27FC236}">
                  <a16:creationId xmlns:a16="http://schemas.microsoft.com/office/drawing/2014/main" id="{0114E9A0-757A-A961-9951-A0BDF50EF3A7}"/>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79" name="Rectangle 1078">
              <a:extLst>
                <a:ext uri="{FF2B5EF4-FFF2-40B4-BE49-F238E27FC236}">
                  <a16:creationId xmlns:a16="http://schemas.microsoft.com/office/drawing/2014/main" id="{F9695C53-60C8-92E9-44DB-234318BF8A84}"/>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80" name="TextBox 1079">
              <a:extLst>
                <a:ext uri="{FF2B5EF4-FFF2-40B4-BE49-F238E27FC236}">
                  <a16:creationId xmlns:a16="http://schemas.microsoft.com/office/drawing/2014/main" id="{400086BD-9E02-AE6F-A307-4543BEB508FB}"/>
                </a:ext>
              </a:extLst>
            </p:cNvPr>
            <p:cNvSpPr txBox="1"/>
            <p:nvPr/>
          </p:nvSpPr>
          <p:spPr>
            <a:xfrm>
              <a:off x="8572540" y="1164247"/>
              <a:ext cx="434734" cy="338554"/>
            </a:xfrm>
            <a:prstGeom prst="rect">
              <a:avLst/>
            </a:prstGeom>
            <a:noFill/>
          </p:spPr>
          <p:txBody>
            <a:bodyPr wrap="none" rtlCol="0">
              <a:spAutoFit/>
            </a:bodyPr>
            <a:lstStyle/>
            <a:p>
              <a:r>
                <a:rPr lang="en-US" sz="1600" dirty="0"/>
                <a:t>S1</a:t>
              </a:r>
            </a:p>
          </p:txBody>
        </p:sp>
        <p:sp>
          <p:nvSpPr>
            <p:cNvPr id="1081" name="TextBox 1080">
              <a:extLst>
                <a:ext uri="{FF2B5EF4-FFF2-40B4-BE49-F238E27FC236}">
                  <a16:creationId xmlns:a16="http://schemas.microsoft.com/office/drawing/2014/main" id="{71B73CD6-3556-8A41-3A98-2CA298477A44}"/>
                </a:ext>
              </a:extLst>
            </p:cNvPr>
            <p:cNvSpPr txBox="1"/>
            <p:nvPr/>
          </p:nvSpPr>
          <p:spPr>
            <a:xfrm>
              <a:off x="8920825" y="1164247"/>
              <a:ext cx="434734" cy="338554"/>
            </a:xfrm>
            <a:prstGeom prst="rect">
              <a:avLst/>
            </a:prstGeom>
            <a:noFill/>
          </p:spPr>
          <p:txBody>
            <a:bodyPr wrap="none" rtlCol="0">
              <a:spAutoFit/>
            </a:bodyPr>
            <a:lstStyle/>
            <a:p>
              <a:r>
                <a:rPr lang="en-US" sz="1600" dirty="0"/>
                <a:t>S2</a:t>
              </a:r>
            </a:p>
          </p:txBody>
        </p:sp>
        <p:sp>
          <p:nvSpPr>
            <p:cNvPr id="1082" name="TextBox 1081">
              <a:extLst>
                <a:ext uri="{FF2B5EF4-FFF2-40B4-BE49-F238E27FC236}">
                  <a16:creationId xmlns:a16="http://schemas.microsoft.com/office/drawing/2014/main" id="{3BED23C8-E6FD-E13D-0E1F-326E05D59BFA}"/>
                </a:ext>
              </a:extLst>
            </p:cNvPr>
            <p:cNvSpPr txBox="1"/>
            <p:nvPr/>
          </p:nvSpPr>
          <p:spPr>
            <a:xfrm>
              <a:off x="9220200" y="1177929"/>
              <a:ext cx="434734" cy="338554"/>
            </a:xfrm>
            <a:prstGeom prst="rect">
              <a:avLst/>
            </a:prstGeom>
            <a:noFill/>
          </p:spPr>
          <p:txBody>
            <a:bodyPr wrap="none" rtlCol="0">
              <a:spAutoFit/>
            </a:bodyPr>
            <a:lstStyle/>
            <a:p>
              <a:r>
                <a:rPr lang="en-US" sz="1600" dirty="0"/>
                <a:t>S3</a:t>
              </a:r>
            </a:p>
          </p:txBody>
        </p:sp>
        <p:sp>
          <p:nvSpPr>
            <p:cNvPr id="1083" name="TextBox 1082">
              <a:extLst>
                <a:ext uri="{FF2B5EF4-FFF2-40B4-BE49-F238E27FC236}">
                  <a16:creationId xmlns:a16="http://schemas.microsoft.com/office/drawing/2014/main" id="{9694A661-2016-463B-F0D9-93D6440A8145}"/>
                </a:ext>
              </a:extLst>
            </p:cNvPr>
            <p:cNvSpPr txBox="1"/>
            <p:nvPr/>
          </p:nvSpPr>
          <p:spPr>
            <a:xfrm>
              <a:off x="9592620" y="1164247"/>
              <a:ext cx="434734" cy="338554"/>
            </a:xfrm>
            <a:prstGeom prst="rect">
              <a:avLst/>
            </a:prstGeom>
            <a:noFill/>
          </p:spPr>
          <p:txBody>
            <a:bodyPr wrap="none" rtlCol="0">
              <a:spAutoFit/>
            </a:bodyPr>
            <a:lstStyle/>
            <a:p>
              <a:r>
                <a:rPr lang="en-US" sz="1600" dirty="0"/>
                <a:t>S4</a:t>
              </a:r>
            </a:p>
          </p:txBody>
        </p:sp>
        <p:sp>
          <p:nvSpPr>
            <p:cNvPr id="1084" name="TextBox 1083">
              <a:extLst>
                <a:ext uri="{FF2B5EF4-FFF2-40B4-BE49-F238E27FC236}">
                  <a16:creationId xmlns:a16="http://schemas.microsoft.com/office/drawing/2014/main" id="{E1467B56-177B-724D-BF7A-7BC4D8118E92}"/>
                </a:ext>
              </a:extLst>
            </p:cNvPr>
            <p:cNvSpPr txBox="1"/>
            <p:nvPr/>
          </p:nvSpPr>
          <p:spPr>
            <a:xfrm>
              <a:off x="9944226" y="1164247"/>
              <a:ext cx="434734" cy="338554"/>
            </a:xfrm>
            <a:prstGeom prst="rect">
              <a:avLst/>
            </a:prstGeom>
            <a:noFill/>
          </p:spPr>
          <p:txBody>
            <a:bodyPr wrap="none" rtlCol="0">
              <a:spAutoFit/>
            </a:bodyPr>
            <a:lstStyle/>
            <a:p>
              <a:r>
                <a:rPr lang="en-US" sz="1600" dirty="0"/>
                <a:t>S5</a:t>
              </a:r>
            </a:p>
          </p:txBody>
        </p:sp>
        <p:sp>
          <p:nvSpPr>
            <p:cNvPr id="1085" name="TextBox 1084">
              <a:extLst>
                <a:ext uri="{FF2B5EF4-FFF2-40B4-BE49-F238E27FC236}">
                  <a16:creationId xmlns:a16="http://schemas.microsoft.com/office/drawing/2014/main" id="{059501D4-6382-9E5C-2E16-1040BF9BA724}"/>
                </a:ext>
              </a:extLst>
            </p:cNvPr>
            <p:cNvSpPr txBox="1"/>
            <p:nvPr/>
          </p:nvSpPr>
          <p:spPr>
            <a:xfrm>
              <a:off x="10308974" y="1164247"/>
              <a:ext cx="434734" cy="338554"/>
            </a:xfrm>
            <a:prstGeom prst="rect">
              <a:avLst/>
            </a:prstGeom>
            <a:noFill/>
          </p:spPr>
          <p:txBody>
            <a:bodyPr wrap="none" rtlCol="0">
              <a:spAutoFit/>
            </a:bodyPr>
            <a:lstStyle/>
            <a:p>
              <a:r>
                <a:rPr lang="en-US" sz="1600" dirty="0"/>
                <a:t>S6</a:t>
              </a:r>
            </a:p>
          </p:txBody>
        </p:sp>
      </p:grpSp>
      <p:sp>
        <p:nvSpPr>
          <p:cNvPr id="1086" name="TextBox 1085">
            <a:extLst>
              <a:ext uri="{FF2B5EF4-FFF2-40B4-BE49-F238E27FC236}">
                <a16:creationId xmlns:a16="http://schemas.microsoft.com/office/drawing/2014/main" id="{3A7248F4-887B-5F45-4DFD-3777C3AAAB48}"/>
              </a:ext>
            </a:extLst>
          </p:cNvPr>
          <p:cNvSpPr txBox="1"/>
          <p:nvPr/>
        </p:nvSpPr>
        <p:spPr>
          <a:xfrm>
            <a:off x="1684983" y="1190045"/>
            <a:ext cx="3467616" cy="646331"/>
          </a:xfrm>
          <a:prstGeom prst="rect">
            <a:avLst/>
          </a:prstGeom>
          <a:noFill/>
        </p:spPr>
        <p:txBody>
          <a:bodyPr wrap="none" rtlCol="0">
            <a:spAutoFit/>
          </a:bodyPr>
          <a:lstStyle/>
          <a:p>
            <a:pPr algn="ctr"/>
            <a:r>
              <a:rPr lang="en-US" dirty="0"/>
              <a:t>Community matrix</a:t>
            </a:r>
          </a:p>
          <a:p>
            <a:pPr algn="ctr"/>
            <a:r>
              <a:rPr lang="en-US" dirty="0"/>
              <a:t>(filled with presences/absences)</a:t>
            </a:r>
          </a:p>
        </p:txBody>
      </p:sp>
      <p:sp>
        <p:nvSpPr>
          <p:cNvPr id="1087" name="TextBox 1086">
            <a:extLst>
              <a:ext uri="{FF2B5EF4-FFF2-40B4-BE49-F238E27FC236}">
                <a16:creationId xmlns:a16="http://schemas.microsoft.com/office/drawing/2014/main" id="{5B38B181-2931-6B97-6196-3396ACB66700}"/>
              </a:ext>
            </a:extLst>
          </p:cNvPr>
          <p:cNvSpPr txBox="1"/>
          <p:nvPr/>
        </p:nvSpPr>
        <p:spPr>
          <a:xfrm>
            <a:off x="2214389" y="5446808"/>
            <a:ext cx="1082348" cy="646331"/>
          </a:xfrm>
          <a:prstGeom prst="rect">
            <a:avLst/>
          </a:prstGeom>
          <a:noFill/>
        </p:spPr>
        <p:txBody>
          <a:bodyPr wrap="none" rtlCol="0">
            <a:spAutoFit/>
          </a:bodyPr>
          <a:lstStyle/>
          <a:p>
            <a:r>
              <a:rPr lang="en-US" dirty="0"/>
              <a:t>Pairwise</a:t>
            </a:r>
          </a:p>
          <a:p>
            <a:r>
              <a:rPr lang="en-US" dirty="0"/>
              <a:t>similarity</a:t>
            </a:r>
          </a:p>
        </p:txBody>
      </p:sp>
      <mc:AlternateContent xmlns:mc="http://schemas.openxmlformats.org/markup-compatibility/2006" xmlns:a14="http://schemas.microsoft.com/office/drawing/2010/main">
        <mc:Choice Requires="a14">
          <p:sp>
            <p:nvSpPr>
              <p:cNvPr id="1088" name="TextBox 1087">
                <a:extLst>
                  <a:ext uri="{FF2B5EF4-FFF2-40B4-BE49-F238E27FC236}">
                    <a16:creationId xmlns:a16="http://schemas.microsoft.com/office/drawing/2014/main" id="{BFC690BF-592C-9B34-E5C6-C795143A5BB2}"/>
                  </a:ext>
                </a:extLst>
              </p:cNvPr>
              <p:cNvSpPr txBox="1"/>
              <p:nvPr/>
            </p:nvSpPr>
            <p:spPr>
              <a:xfrm>
                <a:off x="5650086" y="1169143"/>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1088" name="TextBox 1087">
                <a:extLst>
                  <a:ext uri="{FF2B5EF4-FFF2-40B4-BE49-F238E27FC236}">
                    <a16:creationId xmlns:a16="http://schemas.microsoft.com/office/drawing/2014/main" id="{BFC690BF-592C-9B34-E5C6-C795143A5BB2}"/>
                  </a:ext>
                </a:extLst>
              </p:cNvPr>
              <p:cNvSpPr txBox="1">
                <a:spLocks noRot="1" noChangeAspect="1" noMove="1" noResize="1" noEditPoints="1" noAdjustHandles="1" noChangeArrowheads="1" noChangeShapeType="1" noTextEdit="1"/>
              </p:cNvSpPr>
              <p:nvPr/>
            </p:nvSpPr>
            <p:spPr>
              <a:xfrm>
                <a:off x="5650086" y="1169143"/>
                <a:ext cx="3005952" cy="668645"/>
              </a:xfrm>
              <a:prstGeom prst="rect">
                <a:avLst/>
              </a:prstGeom>
              <a:blipFill>
                <a:blip r:embed="rId3"/>
                <a:stretch>
                  <a:fillRect l="-1623" t="-5505" r="-1420" b="-11009"/>
                </a:stretch>
              </a:blipFill>
            </p:spPr>
            <p:txBody>
              <a:bodyPr/>
              <a:lstStyle/>
              <a:p>
                <a:r>
                  <a:rPr lang="en-US">
                    <a:noFill/>
                  </a:rPr>
                  <a:t> </a:t>
                </a:r>
              </a:p>
            </p:txBody>
          </p:sp>
        </mc:Fallback>
      </mc:AlternateContent>
    </p:spTree>
    <p:extLst>
      <p:ext uri="{BB962C8B-B14F-4D97-AF65-F5344CB8AC3E}">
        <p14:creationId xmlns:p14="http://schemas.microsoft.com/office/powerpoint/2010/main" val="2350037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8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4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9" grpId="0" animBg="1"/>
      <p:bldP spid="108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8</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285103"/>
            <a:ext cx="9095603" cy="2923877"/>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Natural communities can be represented by community matrices, which consist of either abundances or presences/absences of </a:t>
            </a:r>
            <a:r>
              <a:rPr lang="en-US" i="1" dirty="0"/>
              <a:t>S</a:t>
            </a:r>
            <a:r>
              <a:rPr lang="en-US" dirty="0"/>
              <a:t> species at </a:t>
            </a:r>
            <a:r>
              <a:rPr lang="en-US" i="1" dirty="0"/>
              <a:t>N</a:t>
            </a:r>
            <a:r>
              <a:rPr lang="en-US" dirty="0"/>
              <a:t> sites</a:t>
            </a:r>
          </a:p>
          <a:p>
            <a:pPr marL="285750" indent="-285750">
              <a:spcAft>
                <a:spcPts val="1200"/>
              </a:spcAft>
              <a:buFont typeface="Arial" panose="020B0604020202020204" pitchFamily="34" charset="0"/>
              <a:buChar char="•"/>
            </a:pPr>
            <a:r>
              <a:rPr lang="en-US" dirty="0"/>
              <a:t>Similarity between two sites can be measured by pairwise similarity indices, e.g. Jaccard index</a:t>
            </a:r>
          </a:p>
          <a:p>
            <a:pPr marL="285750" indent="-285750">
              <a:spcAft>
                <a:spcPts val="1200"/>
              </a:spcAft>
              <a:buFont typeface="Arial" panose="020B0604020202020204" pitchFamily="34" charset="0"/>
              <a:buChar char="•"/>
            </a:pPr>
            <a:r>
              <a:rPr lang="en-US" dirty="0" err="1"/>
              <a:t>Similairity</a:t>
            </a:r>
            <a:r>
              <a:rPr lang="en-US" dirty="0"/>
              <a:t> = 1 – dissimilarity, and vice versa</a:t>
            </a:r>
          </a:p>
          <a:p>
            <a:pPr marL="285750" indent="-285750">
              <a:spcAft>
                <a:spcPts val="1200"/>
              </a:spcAft>
              <a:buFont typeface="Arial" panose="020B0604020202020204" pitchFamily="34" charset="0"/>
              <a:buChar char="•"/>
            </a:pPr>
            <a:r>
              <a:rPr lang="en-US" dirty="0"/>
              <a:t>Similarity between all sites in a community can be represented by triangular similarity matrix, which is a case of distance matrix</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866970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Similarity vs geographical and environmental distance</a:t>
            </a:r>
            <a:endParaRPr lang="cs-CZ" dirty="0">
              <a:solidFill>
                <a:schemeClr val="bg1">
                  <a:lumMod val="85000"/>
                </a:schemeClr>
              </a:solidFill>
            </a:endParaRPr>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9</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107107226"/>
      </p:ext>
    </p:extLst>
  </p:cSld>
  <p:clrMapOvr>
    <a:masterClrMapping/>
  </p:clrMapOvr>
</p:sld>
</file>

<file path=ppt/theme/theme1.xml><?xml version="1.0" encoding="utf-8"?>
<a:theme xmlns:a="http://schemas.openxmlformats.org/drawingml/2006/main" name="Office Theme">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11906</TotalTime>
  <Words>2172</Words>
  <Application>Microsoft Office PowerPoint</Application>
  <PresentationFormat>Widescreen</PresentationFormat>
  <Paragraphs>908</Paragraphs>
  <Slides>39</Slides>
  <Notes>39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Calibri</vt:lpstr>
      <vt:lpstr>Cambria Math</vt:lpstr>
      <vt:lpstr>Times New Roman</vt:lpstr>
      <vt:lpstr>Office Theme</vt:lpstr>
      <vt:lpstr>Community composition, species associations</vt:lpstr>
      <vt:lpstr>Community matrices</vt:lpstr>
      <vt:lpstr>From natural communities to community matrix</vt:lpstr>
      <vt:lpstr>Pairwise similarity between sites</vt:lpstr>
      <vt:lpstr>Pairwise similarity between sites</vt:lpstr>
      <vt:lpstr>Pairwise similarity between sites: Jaccard, Sorensen, and Simpson indices</vt:lpstr>
      <vt:lpstr>From natural communities to similarity matrices</vt:lpstr>
      <vt:lpstr>You should know</vt:lpstr>
      <vt:lpstr>Similarity vs geographical and environmental distance</vt:lpstr>
      <vt:lpstr>Community similarity vs geographic distance</vt:lpstr>
      <vt:lpstr>What if we plot community similarity vs geographic distance</vt:lpstr>
      <vt:lpstr>What if we plot community similarity vs geographic distance</vt:lpstr>
      <vt:lpstr>Community similarity vs geographic distance vs similarity of environment</vt:lpstr>
      <vt:lpstr>Community similarity vs geographic distance vs similarity of environment</vt:lpstr>
      <vt:lpstr>You should know</vt:lpstr>
      <vt:lpstr>From similarity to ordination and cluster analysis</vt:lpstr>
      <vt:lpstr>Cluster analysis</vt:lpstr>
      <vt:lpstr>Ordination analysis</vt:lpstr>
      <vt:lpstr>Ordination analysis</vt:lpstr>
      <vt:lpstr>Principal components analysis (PCA)</vt:lpstr>
      <vt:lpstr>Principal components analysis (PCA)</vt:lpstr>
      <vt:lpstr>Redundancy analysis (RDA) – when environmental data are available</vt:lpstr>
      <vt:lpstr>Canonical correspondence analysis (CCA) – when species have environmental optima</vt:lpstr>
      <vt:lpstr>Geographic regionalization – an empirical large-scale example analysis</vt:lpstr>
      <vt:lpstr>Geographic regionalization – an empirical large-scale example analysis</vt:lpstr>
      <vt:lpstr>Geographic regionalization – an empirical large-scale example analysis</vt:lpstr>
      <vt:lpstr>You should know</vt:lpstr>
      <vt:lpstr>Species associations</vt:lpstr>
      <vt:lpstr>Interspecific association vs conspecific aggregation</vt:lpstr>
      <vt:lpstr>Interspecific association vs conspecific aggregation</vt:lpstr>
      <vt:lpstr>Measuring interspecific association in community matrix</vt:lpstr>
      <vt:lpstr>Measuring interspecific association in community matrix</vt:lpstr>
      <vt:lpstr>Interspecific associations - many schools of thought</vt:lpstr>
      <vt:lpstr>Co-occurrence</vt:lpstr>
      <vt:lpstr>Assembly rules</vt:lpstr>
      <vt:lpstr>Detecting interactions in empirical communities</vt:lpstr>
      <vt:lpstr>Common competitors, rare friends</vt:lpstr>
      <vt:lpstr>You should know</vt:lpstr>
      <vt:lpstr>Thank you.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Biodiversity dynamics across a continuum of space, time, and their scales</dc:title>
  <dc:creator>Keil Petr</dc:creator>
  <cp:lastModifiedBy>Keil Petr</cp:lastModifiedBy>
  <cp:revision>875</cp:revision>
  <cp:lastPrinted>2022-01-20T14:55:36Z</cp:lastPrinted>
  <dcterms:created xsi:type="dcterms:W3CDTF">2021-11-22T08:31:33Z</dcterms:created>
  <dcterms:modified xsi:type="dcterms:W3CDTF">2023-12-11T07:17:48Z</dcterms:modified>
</cp:coreProperties>
</file>

<file path=docProps/thumbnail.jpeg>
</file>